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315" r:id="rId5"/>
    <p:sldId id="302" r:id="rId6"/>
    <p:sldId id="303" r:id="rId7"/>
    <p:sldId id="280" r:id="rId8"/>
    <p:sldId id="301" r:id="rId9"/>
    <p:sldId id="305" r:id="rId10"/>
    <p:sldId id="310" r:id="rId11"/>
    <p:sldId id="326" r:id="rId12"/>
    <p:sldId id="327" r:id="rId13"/>
    <p:sldId id="325" r:id="rId14"/>
    <p:sldId id="324" r:id="rId15"/>
    <p:sldId id="306" r:id="rId16"/>
    <p:sldId id="313" r:id="rId17"/>
    <p:sldId id="312" r:id="rId18"/>
    <p:sldId id="309" r:id="rId19"/>
    <p:sldId id="316" r:id="rId20"/>
    <p:sldId id="317" r:id="rId21"/>
    <p:sldId id="331" r:id="rId22"/>
    <p:sldId id="332" r:id="rId23"/>
    <p:sldId id="322" r:id="rId24"/>
    <p:sldId id="304" r:id="rId25"/>
    <p:sldId id="318" r:id="rId26"/>
    <p:sldId id="308" r:id="rId27"/>
    <p:sldId id="319" r:id="rId28"/>
    <p:sldId id="300" r:id="rId29"/>
    <p:sldId id="329" r:id="rId30"/>
    <p:sldId id="330" r:id="rId31"/>
    <p:sldId id="281" r:id="rId32"/>
  </p:sldIdLst>
  <p:sldSz cx="12192000" cy="6858000"/>
  <p:notesSz cx="6858000" cy="9144000"/>
  <p:defaultTextStyle>
    <a:defPPr rtl="0">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1" autoAdjust="0"/>
    <p:restoredTop sz="95701"/>
  </p:normalViewPr>
  <p:slideViewPr>
    <p:cSldViewPr>
      <p:cViewPr varScale="1">
        <p:scale>
          <a:sx n="61" d="100"/>
          <a:sy n="61" d="100"/>
        </p:scale>
        <p:origin x="72" y="942"/>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93" d="100"/>
          <a:sy n="93" d="100"/>
        </p:scale>
        <p:origin x="370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796DF4A1-647D-45ED-4039-DB1F96860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a:p>
        </p:txBody>
      </p:sp>
      <p:sp>
        <p:nvSpPr>
          <p:cNvPr id="3" name="Tarih Yer Tutucusu 2">
            <a:extLst>
              <a:ext uri="{FF2B5EF4-FFF2-40B4-BE49-F238E27FC236}">
                <a16:creationId xmlns:a16="http://schemas.microsoft.com/office/drawing/2014/main" id="{B45B069F-A8F2-8387-8C92-A2E5464B75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tr-TR" sz="1200"/>
            </a:lvl1pPr>
          </a:lstStyle>
          <a:p>
            <a:pPr rtl="0"/>
            <a:fld id="{592E67D0-A587-470E-9252-C0B17482C6EA}" type="datetime1">
              <a:rPr lang="tr-TR" smtClean="0"/>
              <a:t>15.01.2025</a:t>
            </a:fld>
            <a:endParaRPr lang="tr-TR"/>
          </a:p>
        </p:txBody>
      </p:sp>
      <p:sp>
        <p:nvSpPr>
          <p:cNvPr id="4" name="Alt Bilgi Yer Tutucusu 3">
            <a:extLst>
              <a:ext uri="{FF2B5EF4-FFF2-40B4-BE49-F238E27FC236}">
                <a16:creationId xmlns:a16="http://schemas.microsoft.com/office/drawing/2014/main" id="{3510553D-995D-EFE2-4EAC-170D76D066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a:p>
        </p:txBody>
      </p:sp>
      <p:sp>
        <p:nvSpPr>
          <p:cNvPr id="5" name="Slayt Numarası Yer Tutucusu 4">
            <a:extLst>
              <a:ext uri="{FF2B5EF4-FFF2-40B4-BE49-F238E27FC236}">
                <a16:creationId xmlns:a16="http://schemas.microsoft.com/office/drawing/2014/main" id="{203C3C56-8BAD-E984-BB24-4EA71CA2EB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44AAF311-A558-444C-927C-8328B655F972}" type="slidenum">
              <a:rPr lang="tr-TR" smtClean="0"/>
              <a:t>‹#›</a:t>
            </a:fld>
            <a:endParaRPr lang="tr-TR"/>
          </a:p>
        </p:txBody>
      </p:sp>
    </p:spTree>
    <p:extLst>
      <p:ext uri="{BB962C8B-B14F-4D97-AF65-F5344CB8AC3E}">
        <p14:creationId xmlns:p14="http://schemas.microsoft.com/office/powerpoint/2010/main" val="25132189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tr-TR" sz="1200"/>
            </a:lvl1pPr>
          </a:lstStyle>
          <a:p>
            <a:pPr rtl="0"/>
            <a:fld id="{3C294D30-3307-4125-81DF-E19057E049D5}" type="datetime1">
              <a:rPr lang="tr-TR" smtClean="0"/>
              <a:t>15.01.2025</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tr-TR"/>
            </a:defPPr>
          </a:lstStyle>
          <a:p>
            <a:pPr rtl="0"/>
            <a:endParaRPr lang="tr-TR"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821E5FCA-B2DD-C941-A2C1-638939433487}" type="slidenum">
              <a:rPr lang="tr-TR" smtClean="0"/>
              <a:t>‹#›</a:t>
            </a:fld>
            <a:endParaRPr lang="tr-TR"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tr-TR" sz="1200" kern="1200">
        <a:solidFill>
          <a:schemeClr val="tx1"/>
        </a:solidFill>
        <a:latin typeface="+mn-lt"/>
        <a:ea typeface="+mn-ea"/>
        <a:cs typeface="+mn-cs"/>
      </a:defRPr>
    </a:lvl1pPr>
    <a:lvl2pPr marL="457200" algn="l" defTabSz="914400" rtl="0" eaLnBrk="1" latinLnBrk="0" hangingPunct="1">
      <a:defRPr lang="tr-TR" sz="1200" kern="1200">
        <a:solidFill>
          <a:schemeClr val="tx1"/>
        </a:solidFill>
        <a:latin typeface="+mn-lt"/>
        <a:ea typeface="+mn-ea"/>
        <a:cs typeface="+mn-cs"/>
      </a:defRPr>
    </a:lvl2pPr>
    <a:lvl3pPr marL="914400" algn="l" defTabSz="914400" rtl="0" eaLnBrk="1" latinLnBrk="0" hangingPunct="1">
      <a:defRPr lang="tr-TR" sz="1200" kern="1200">
        <a:solidFill>
          <a:schemeClr val="tx1"/>
        </a:solidFill>
        <a:latin typeface="+mn-lt"/>
        <a:ea typeface="+mn-ea"/>
        <a:cs typeface="+mn-cs"/>
      </a:defRPr>
    </a:lvl3pPr>
    <a:lvl4pPr marL="1371600" algn="l" defTabSz="914400" rtl="0" eaLnBrk="1" latinLnBrk="0" hangingPunct="1">
      <a:defRPr lang="tr-TR" sz="1200" kern="1200">
        <a:solidFill>
          <a:schemeClr val="tx1"/>
        </a:solidFill>
        <a:latin typeface="+mn-lt"/>
        <a:ea typeface="+mn-ea"/>
        <a:cs typeface="+mn-cs"/>
      </a:defRPr>
    </a:lvl4pPr>
    <a:lvl5pPr marL="1828800" algn="l" defTabSz="914400" rtl="0" eaLnBrk="1" latinLnBrk="0" hangingPunct="1">
      <a:defRPr lang="tr-TR" sz="1200" kern="1200">
        <a:solidFill>
          <a:schemeClr val="tx1"/>
        </a:solidFill>
        <a:latin typeface="+mn-lt"/>
        <a:ea typeface="+mn-ea"/>
        <a:cs typeface="+mn-cs"/>
      </a:defRPr>
    </a:lvl5pPr>
    <a:lvl6pPr marL="2286000" algn="l" defTabSz="914400" rtl="0" eaLnBrk="1" latinLnBrk="0" hangingPunct="1">
      <a:defRPr lang="tr-TR" sz="1200" kern="1200">
        <a:solidFill>
          <a:schemeClr val="tx1"/>
        </a:solidFill>
        <a:latin typeface="+mn-lt"/>
        <a:ea typeface="+mn-ea"/>
        <a:cs typeface="+mn-cs"/>
      </a:defRPr>
    </a:lvl6pPr>
    <a:lvl7pPr marL="2743200" algn="l" defTabSz="914400" rtl="0" eaLnBrk="1" latinLnBrk="0" hangingPunct="1">
      <a:defRPr lang="tr-TR" sz="1200" kern="1200">
        <a:solidFill>
          <a:schemeClr val="tx1"/>
        </a:solidFill>
        <a:latin typeface="+mn-lt"/>
        <a:ea typeface="+mn-ea"/>
        <a:cs typeface="+mn-cs"/>
      </a:defRPr>
    </a:lvl7pPr>
    <a:lvl8pPr marL="3200400" algn="l" defTabSz="914400" rtl="0" eaLnBrk="1" latinLnBrk="0" hangingPunct="1">
      <a:defRPr lang="tr-TR" sz="1200" kern="1200">
        <a:solidFill>
          <a:schemeClr val="tx1"/>
        </a:solidFill>
        <a:latin typeface="+mn-lt"/>
        <a:ea typeface="+mn-ea"/>
        <a:cs typeface="+mn-cs"/>
      </a:defRPr>
    </a:lvl8pPr>
    <a:lvl9pPr marL="3657600" algn="l" defTabSz="914400" rtl="0" eaLnBrk="1" latinLnBrk="0" hangingPunct="1">
      <a:defRPr lang="tr-T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2</a:t>
            </a:fld>
            <a:endParaRPr lang="tr-TR" dirty="0"/>
          </a:p>
        </p:txBody>
      </p:sp>
    </p:spTree>
    <p:extLst>
      <p:ext uri="{BB962C8B-B14F-4D97-AF65-F5344CB8AC3E}">
        <p14:creationId xmlns:p14="http://schemas.microsoft.com/office/powerpoint/2010/main" val="1715639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23</a:t>
            </a:fld>
            <a:endParaRPr lang="tr-TR" dirty="0"/>
          </a:p>
        </p:txBody>
      </p:sp>
    </p:spTree>
    <p:extLst>
      <p:ext uri="{BB962C8B-B14F-4D97-AF65-F5344CB8AC3E}">
        <p14:creationId xmlns:p14="http://schemas.microsoft.com/office/powerpoint/2010/main" val="27453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25</a:t>
            </a:fld>
            <a:endParaRPr lang="tr-TR" dirty="0"/>
          </a:p>
        </p:txBody>
      </p:sp>
    </p:spTree>
    <p:extLst>
      <p:ext uri="{BB962C8B-B14F-4D97-AF65-F5344CB8AC3E}">
        <p14:creationId xmlns:p14="http://schemas.microsoft.com/office/powerpoint/2010/main" val="288465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28</a:t>
            </a:fld>
            <a:endParaRPr lang="tr-TR" dirty="0"/>
          </a:p>
        </p:txBody>
      </p:sp>
    </p:spTree>
    <p:extLst>
      <p:ext uri="{BB962C8B-B14F-4D97-AF65-F5344CB8AC3E}">
        <p14:creationId xmlns:p14="http://schemas.microsoft.com/office/powerpoint/2010/main" val="130663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3</a:t>
            </a:fld>
            <a:endParaRPr lang="tr-TR" dirty="0"/>
          </a:p>
        </p:txBody>
      </p:sp>
    </p:spTree>
    <p:extLst>
      <p:ext uri="{BB962C8B-B14F-4D97-AF65-F5344CB8AC3E}">
        <p14:creationId xmlns:p14="http://schemas.microsoft.com/office/powerpoint/2010/main" val="3039438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4</a:t>
            </a:fld>
            <a:endParaRPr lang="tr-TR" dirty="0"/>
          </a:p>
        </p:txBody>
      </p:sp>
    </p:spTree>
    <p:extLst>
      <p:ext uri="{BB962C8B-B14F-4D97-AF65-F5344CB8AC3E}">
        <p14:creationId xmlns:p14="http://schemas.microsoft.com/office/powerpoint/2010/main" val="424777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5</a:t>
            </a:fld>
            <a:endParaRPr lang="tr-TR" dirty="0"/>
          </a:p>
        </p:txBody>
      </p:sp>
    </p:spTree>
    <p:extLst>
      <p:ext uri="{BB962C8B-B14F-4D97-AF65-F5344CB8AC3E}">
        <p14:creationId xmlns:p14="http://schemas.microsoft.com/office/powerpoint/2010/main" val="2616621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6</a:t>
            </a:fld>
            <a:endParaRPr lang="tr-TR" dirty="0"/>
          </a:p>
        </p:txBody>
      </p:sp>
    </p:spTree>
    <p:extLst>
      <p:ext uri="{BB962C8B-B14F-4D97-AF65-F5344CB8AC3E}">
        <p14:creationId xmlns:p14="http://schemas.microsoft.com/office/powerpoint/2010/main" val="4014497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7</a:t>
            </a:fld>
            <a:endParaRPr lang="tr-TR" dirty="0"/>
          </a:p>
        </p:txBody>
      </p:sp>
    </p:spTree>
    <p:extLst>
      <p:ext uri="{BB962C8B-B14F-4D97-AF65-F5344CB8AC3E}">
        <p14:creationId xmlns:p14="http://schemas.microsoft.com/office/powerpoint/2010/main" val="1851414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12</a:t>
            </a:fld>
            <a:endParaRPr lang="tr-TR" dirty="0"/>
          </a:p>
        </p:txBody>
      </p:sp>
    </p:spTree>
    <p:extLst>
      <p:ext uri="{BB962C8B-B14F-4D97-AF65-F5344CB8AC3E}">
        <p14:creationId xmlns:p14="http://schemas.microsoft.com/office/powerpoint/2010/main" val="4068106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15</a:t>
            </a:fld>
            <a:endParaRPr lang="tr-TR" dirty="0"/>
          </a:p>
        </p:txBody>
      </p:sp>
    </p:spTree>
    <p:extLst>
      <p:ext uri="{BB962C8B-B14F-4D97-AF65-F5344CB8AC3E}">
        <p14:creationId xmlns:p14="http://schemas.microsoft.com/office/powerpoint/2010/main" val="266073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821E5FCA-B2DD-C941-A2C1-638939433487}" type="slidenum">
              <a:rPr lang="tr-TR" smtClean="0"/>
              <a:t>21</a:t>
            </a:fld>
            <a:endParaRPr lang="tr-TR" dirty="0"/>
          </a:p>
        </p:txBody>
      </p:sp>
    </p:spTree>
    <p:extLst>
      <p:ext uri="{BB962C8B-B14F-4D97-AF65-F5344CB8AC3E}">
        <p14:creationId xmlns:p14="http://schemas.microsoft.com/office/powerpoint/2010/main" val="535974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rtlCol="0" anchor="t">
            <a:noAutofit/>
          </a:bodyPr>
          <a:lstStyle>
            <a:lvl1pPr algn="l">
              <a:defRPr lang="tr-TR" sz="8800" spc="300" baseline="0">
                <a:ln w="28575">
                  <a:solidFill>
                    <a:schemeClr val="tx1"/>
                  </a:solidFill>
                </a:ln>
                <a:noFill/>
              </a:defRPr>
            </a:lvl1pPr>
          </a:lstStyle>
          <a:p>
            <a:pPr rtl="0"/>
            <a:r>
              <a:rPr lang="tr-TR" dirty="0"/>
              <a:t>ANA BAŞLIK STİLİNİ DÜZENLEMEK İÇİN TIKLAYIN</a:t>
            </a:r>
          </a:p>
        </p:txBody>
      </p:sp>
      <p:sp>
        <p:nvSpPr>
          <p:cNvPr id="3" name="Alt Başlık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rtlCol="0"/>
          <a:lstStyle>
            <a:lvl1pPr marL="0" indent="0" algn="l">
              <a:buNone/>
              <a:defRPr lang="tr-TR" sz="2400" b="1" baseline="0">
                <a:latin typeface="+mn-lt"/>
              </a:defRPr>
            </a:lvl1pPr>
            <a:lvl2pPr marL="457200" indent="0" algn="ctr">
              <a:buNone/>
              <a:defRPr lang="tr-TR" sz="2000"/>
            </a:lvl2pPr>
            <a:lvl3pPr marL="914400" indent="0" algn="ctr">
              <a:buNone/>
              <a:defRPr lang="tr-TR" sz="18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Sütun">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Resim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3" name="Metin Yer Tutucusu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5" name="Metin Yer Tutucusu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7" name="Metin Yer Tutucusu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13" name="İçerik Yer Tutucusu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20" name="Metin Yer Tutucusu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21" name="İçerik Yer Tutucusu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22" name="Metin Yer Tutucusu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23" name="İçerik Yer Tutucusu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aman çizelgesi">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34" name="Metin Yer Tutucusu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1" name="Metin Yer Tutucusu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38" name="Metin Yer Tutucusu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8" name="Metin Yer Tutucusu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35" name="Metin Yer Tutucusu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4" name="Metin Yer Tutucusu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39" name="Metin Yer Tutucusu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6" name="Metin Yer Tutucusu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36" name="Metin Yer Tutucusu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5" name="Metin Yer Tutucusu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İki İçerik">
    <p:spTree>
      <p:nvGrpSpPr>
        <p:cNvPr id="1" name=""/>
        <p:cNvGrpSpPr/>
        <p:nvPr/>
      </p:nvGrpSpPr>
      <p:grpSpPr>
        <a:xfrm>
          <a:off x="0" y="0"/>
          <a:ext cx="0" cy="0"/>
          <a:chOff x="0" y="0"/>
          <a:chExt cx="0" cy="0"/>
        </a:xfrm>
      </p:grpSpPr>
      <p:pic>
        <p:nvPicPr>
          <p:cNvPr id="13" name="Resim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Resim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3" name="Metin Yer Tutucusu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Metin Yer Tutucusu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Üç İçerik">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Resim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3" name="Metin Yer Tutucusu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Metin Yer Tutucusu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7" name="Metin Yer Tutucusu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13" name="İçerik Yer Tutucusu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rşılaştırma">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Resim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rtlCol="0"/>
          <a:lstStyle>
            <a:lvl1pPr algn="r">
              <a:defRPr lang="tr-TR" sz="4800" cap="all" spc="400" baseline="0"/>
            </a:lvl1pPr>
          </a:lstStyle>
          <a:p>
            <a:pPr rtl="0"/>
            <a:r>
              <a:rPr lang="tr-TR"/>
              <a:t>Asıl başlık stilini düzenlemek için tıklayın</a:t>
            </a:r>
          </a:p>
        </p:txBody>
      </p:sp>
      <p:sp>
        <p:nvSpPr>
          <p:cNvPr id="14" name="İçerik Yer Tutucusu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rtlCol="0" anchor="ctr"/>
          <a:lstStyle>
            <a:lvl1pPr marL="0" indent="0">
              <a:lnSpc>
                <a:spcPct val="150000"/>
              </a:lnSpc>
              <a:spcBef>
                <a:spcPts val="1000"/>
              </a:spcBef>
              <a:buNone/>
              <a:defRPr lang="tr-TR" sz="1600" spc="100" baseline="0"/>
            </a:lvl1pPr>
            <a:lvl2pPr marL="228600">
              <a:lnSpc>
                <a:spcPct val="150000"/>
              </a:lnSpc>
              <a:spcBef>
                <a:spcPts val="1000"/>
              </a:spcBef>
              <a:defRPr lang="tr-TR" sz="1600" spc="100" baseline="0"/>
            </a:lvl2pPr>
            <a:lvl3pPr marL="457200">
              <a:lnSpc>
                <a:spcPct val="150000"/>
              </a:lnSpc>
              <a:spcBef>
                <a:spcPts val="1000"/>
              </a:spcBef>
              <a:defRPr lang="tr-TR" sz="1600" spc="100" baseline="0"/>
            </a:lvl3pPr>
            <a:lvl4pPr marL="685800">
              <a:lnSpc>
                <a:spcPct val="150000"/>
              </a:lnSpc>
              <a:spcBef>
                <a:spcPts val="1000"/>
              </a:spcBef>
              <a:defRPr lang="tr-TR" sz="1600" spc="100" baseline="0"/>
            </a:lvl4pPr>
            <a:lvl5pPr marL="914400">
              <a:lnSpc>
                <a:spcPct val="150000"/>
              </a:lnSpc>
              <a:spcBef>
                <a:spcPts val="1000"/>
              </a:spcBef>
              <a:defRPr lang="tr-TR" sz="16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anış">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Başlık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rtlCol="0" anchor="t">
            <a:noAutofit/>
          </a:bodyPr>
          <a:lstStyle>
            <a:lvl1pPr algn="l">
              <a:defRPr lang="tr-TR" sz="8800" spc="300" baseline="0">
                <a:ln w="28575">
                  <a:solidFill>
                    <a:schemeClr val="tx1"/>
                  </a:solidFill>
                </a:ln>
                <a:noFill/>
              </a:defRPr>
            </a:lvl1pPr>
          </a:lstStyle>
          <a:p>
            <a:pPr rtl="0"/>
            <a:r>
              <a:rPr lang="tr-TR" dirty="0"/>
              <a:t>ANA BAŞLIK STİLİNİ DÜZENLEMEK İÇİN TIKLAYIN</a:t>
            </a:r>
          </a:p>
        </p:txBody>
      </p:sp>
      <p:sp>
        <p:nvSpPr>
          <p:cNvPr id="10" name="Alt Başlık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rtlCol="0"/>
          <a:lstStyle>
            <a:lvl1pPr marL="0" indent="0" algn="l">
              <a:buNone/>
              <a:defRPr lang="tr-TR" sz="2400" b="1" baseline="0">
                <a:latin typeface="+mn-lt"/>
              </a:defRPr>
            </a:lvl1pPr>
            <a:lvl2pPr marL="457200" indent="0" algn="ctr">
              <a:buNone/>
              <a:defRPr lang="tr-TR" sz="2000"/>
            </a:lvl2pPr>
            <a:lvl3pPr marL="914400" indent="0" algn="ctr">
              <a:buNone/>
              <a:defRPr lang="tr-TR" sz="18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Başlık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rtlCol="0" anchor="b"/>
          <a:lstStyle>
            <a:lvl1pPr>
              <a:defRPr lang="tr-TR" sz="3200">
                <a:latin typeface="+mj-lt"/>
              </a:defRPr>
            </a:lvl1pPr>
          </a:lstStyle>
          <a:p>
            <a:pPr rtl="0"/>
            <a:r>
              <a:rPr lang="tr-TR"/>
              <a:t>Asıl başlık stilini düzenlemek için tıklayın</a:t>
            </a:r>
          </a:p>
        </p:txBody>
      </p:sp>
      <p:sp>
        <p:nvSpPr>
          <p:cNvPr id="3" name="İçerik Yer Tutucusu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rtlCol="0"/>
          <a:lstStyle>
            <a:lvl1pPr>
              <a:defRPr lang="tr-TR" sz="3200"/>
            </a:lvl1pPr>
            <a:lvl2pPr>
              <a:defRPr lang="tr-TR" sz="2800"/>
            </a:lvl2pPr>
            <a:lvl3pPr>
              <a:defRPr lang="tr-TR" sz="2400"/>
            </a:lvl3pPr>
            <a:lvl4pPr>
              <a:defRPr lang="tr-TR" sz="2000"/>
            </a:lvl4pPr>
            <a:lvl5pPr>
              <a:defRPr lang="tr-TR" sz="2000"/>
            </a:lvl5pPr>
            <a:lvl6pPr>
              <a:defRPr lang="tr-TR" sz="2000"/>
            </a:lvl6pPr>
            <a:lvl7pPr>
              <a:defRPr lang="tr-TR" sz="2000"/>
            </a:lvl7pPr>
            <a:lvl8pPr>
              <a:defRPr lang="tr-TR" sz="2000"/>
            </a:lvl8pPr>
            <a:lvl9pPr>
              <a:defRPr lang="tr-TR" sz="20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Metin Yer Tutucusu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rtlCol="0"/>
          <a:lstStyle>
            <a:lvl1pPr marL="0" indent="0">
              <a:buNone/>
              <a:defRPr lang="tr-TR" sz="1600"/>
            </a:lvl1pPr>
            <a:lvl2pPr marL="457200" indent="0">
              <a:buNone/>
              <a:defRPr lang="tr-TR" sz="1400"/>
            </a:lvl2pPr>
            <a:lvl3pPr marL="914400" indent="0">
              <a:buNone/>
              <a:defRPr lang="tr-TR" sz="1200"/>
            </a:lvl3pPr>
            <a:lvl4pPr marL="1371600" indent="0">
              <a:buNone/>
              <a:defRPr lang="tr-TR" sz="1000"/>
            </a:lvl4pPr>
            <a:lvl5pPr marL="1828800" indent="0">
              <a:buNone/>
              <a:defRPr lang="tr-TR" sz="1000"/>
            </a:lvl5pPr>
            <a:lvl6pPr marL="2286000" indent="0">
              <a:buNone/>
              <a:defRPr lang="tr-TR" sz="1000"/>
            </a:lvl6pPr>
            <a:lvl7pPr marL="2743200" indent="0">
              <a:buNone/>
              <a:defRPr lang="tr-TR" sz="1000"/>
            </a:lvl7pPr>
            <a:lvl8pPr marL="3200400" indent="0">
              <a:buNone/>
              <a:defRPr lang="tr-TR" sz="1000"/>
            </a:lvl8pPr>
            <a:lvl9pPr marL="3657600" indent="0">
              <a:buNone/>
              <a:defRPr lang="tr-TR" sz="1000"/>
            </a:lvl9pPr>
          </a:lstStyle>
          <a:p>
            <a:pPr lvl="0" rtl="0"/>
            <a:r>
              <a:rPr lang="tr-TR"/>
              <a:t>Asıl metin stillerini düzenlemek için tıklayın</a:t>
            </a:r>
          </a:p>
        </p:txBody>
      </p:sp>
      <p:sp>
        <p:nvSpPr>
          <p:cNvPr id="6" name="Alt Bilgi Yer Tutucusu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7" name="Slayt Numarası Yer Tutucusu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8" name="Düz Bağlayıcı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Düz Bağlayıcı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lstStyle>
            <a:lvl1pPr>
              <a:defRPr lang="tr-TR" sz="3200">
                <a:latin typeface="+mj-lt"/>
              </a:defRPr>
            </a:lvl1pPr>
          </a:lstStyle>
          <a:p>
            <a:pPr rtl="0"/>
            <a:r>
              <a:rPr lang="tr-TR"/>
              <a:t>Asıl başlık stilini düzenlemek için tıklayın</a:t>
            </a:r>
          </a:p>
        </p:txBody>
      </p:sp>
      <p:sp>
        <p:nvSpPr>
          <p:cNvPr id="3" name="Resim Yer Tutucusu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lang="tr-TR" sz="3200"/>
            </a:lvl1pPr>
            <a:lvl2pPr marL="457200" indent="0">
              <a:buNone/>
              <a:defRPr lang="tr-TR" sz="2800"/>
            </a:lvl2pPr>
            <a:lvl3pPr marL="914400" indent="0">
              <a:buNone/>
              <a:defRPr lang="tr-TR" sz="2400"/>
            </a:lvl3pPr>
            <a:lvl4pPr marL="1371600" indent="0">
              <a:buNone/>
              <a:defRPr lang="tr-TR" sz="2000"/>
            </a:lvl4pPr>
            <a:lvl5pPr marL="1828800" indent="0">
              <a:buNone/>
              <a:defRPr lang="tr-TR" sz="2000"/>
            </a:lvl5pPr>
            <a:lvl6pPr marL="2286000" indent="0">
              <a:buNone/>
              <a:defRPr lang="tr-TR" sz="2000"/>
            </a:lvl6pPr>
            <a:lvl7pPr marL="2743200" indent="0">
              <a:buNone/>
              <a:defRPr lang="tr-TR" sz="2000"/>
            </a:lvl7pPr>
            <a:lvl8pPr marL="3200400" indent="0">
              <a:buNone/>
              <a:defRPr lang="tr-TR" sz="2000"/>
            </a:lvl8pPr>
            <a:lvl9pPr marL="3657600" indent="0">
              <a:buNone/>
              <a:defRPr lang="tr-TR" sz="2000"/>
            </a:lvl9pPr>
          </a:lstStyle>
          <a:p>
            <a:pPr rtl="0"/>
            <a:r>
              <a:rPr lang="tr-TR"/>
              <a:t>Resim eklemek için simgeye tıklayın</a:t>
            </a:r>
            <a:endParaRPr lang="tr-TR" dirty="0"/>
          </a:p>
        </p:txBody>
      </p:sp>
      <p:sp>
        <p:nvSpPr>
          <p:cNvPr id="4" name="Metin Yer Tutucusu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rtlCol="0"/>
          <a:lstStyle>
            <a:lvl1pPr marL="0" indent="0">
              <a:buNone/>
              <a:defRPr lang="tr-TR" sz="1600"/>
            </a:lvl1pPr>
            <a:lvl2pPr marL="457200" indent="0">
              <a:buNone/>
              <a:defRPr lang="tr-TR" sz="1400"/>
            </a:lvl2pPr>
            <a:lvl3pPr marL="914400" indent="0">
              <a:buNone/>
              <a:defRPr lang="tr-TR" sz="1200"/>
            </a:lvl3pPr>
            <a:lvl4pPr marL="1371600" indent="0">
              <a:buNone/>
              <a:defRPr lang="tr-TR" sz="1000"/>
            </a:lvl4pPr>
            <a:lvl5pPr marL="1828800" indent="0">
              <a:buNone/>
              <a:defRPr lang="tr-TR" sz="1000"/>
            </a:lvl5pPr>
            <a:lvl6pPr marL="2286000" indent="0">
              <a:buNone/>
              <a:defRPr lang="tr-TR" sz="1000"/>
            </a:lvl6pPr>
            <a:lvl7pPr marL="2743200" indent="0">
              <a:buNone/>
              <a:defRPr lang="tr-TR" sz="1000"/>
            </a:lvl7pPr>
            <a:lvl8pPr marL="3200400" indent="0">
              <a:buNone/>
              <a:defRPr lang="tr-TR" sz="1000"/>
            </a:lvl8pPr>
            <a:lvl9pPr marL="3657600" indent="0">
              <a:buNone/>
              <a:defRPr lang="tr-TR" sz="1000"/>
            </a:lvl9pPr>
          </a:lstStyle>
          <a:p>
            <a:pPr lvl="0" rtl="0"/>
            <a:r>
              <a:rPr lang="tr-TR"/>
              <a:t>Asıl metin stillerini düzenlemek için tıklayın</a:t>
            </a:r>
          </a:p>
        </p:txBody>
      </p:sp>
      <p:sp>
        <p:nvSpPr>
          <p:cNvPr id="6" name="Alt Bilgi Yer Tutucusu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7" name="Slayt Numarası Yer Tutucusu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8" name="Düz Bağlayıcı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Düz Bağlayıcı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ündem">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Resim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rtlCol="0"/>
          <a:lstStyle>
            <a:lvl1pPr algn="r">
              <a:defRPr lang="tr-TR" sz="4800" cap="all" spc="400" baseline="0"/>
            </a:lvl1pPr>
          </a:lstStyle>
          <a:p>
            <a:pPr rtl="0"/>
            <a:r>
              <a:rPr lang="tr-TR"/>
              <a:t>Asıl başlık stilini düzenlemek için tıklayın</a:t>
            </a:r>
          </a:p>
        </p:txBody>
      </p:sp>
      <p:sp>
        <p:nvSpPr>
          <p:cNvPr id="14" name="İçerik Yer Tutucusu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rtlCol="0" anchor="ctr"/>
          <a:lstStyle>
            <a:lvl1pPr marL="0" indent="0">
              <a:lnSpc>
                <a:spcPct val="100000"/>
              </a:lnSpc>
              <a:spcBef>
                <a:spcPts val="1000"/>
              </a:spcBef>
              <a:buNone/>
              <a:defRPr lang="tr-TR" sz="2400" b="1" spc="200" baseline="0"/>
            </a:lvl1pPr>
            <a:lvl2pPr marL="228600">
              <a:lnSpc>
                <a:spcPct val="150000"/>
              </a:lnSpc>
              <a:spcBef>
                <a:spcPts val="1000"/>
              </a:spcBef>
              <a:defRPr lang="tr-TR" sz="2400" spc="100" baseline="0"/>
            </a:lvl2pPr>
            <a:lvl3pPr marL="457200">
              <a:lnSpc>
                <a:spcPct val="150000"/>
              </a:lnSpc>
              <a:spcBef>
                <a:spcPts val="1000"/>
              </a:spcBef>
              <a:defRPr lang="tr-TR" sz="2400" spc="100" baseline="0"/>
            </a:lvl3pPr>
            <a:lvl4pPr marL="685800">
              <a:lnSpc>
                <a:spcPct val="150000"/>
              </a:lnSpc>
              <a:spcBef>
                <a:spcPts val="1000"/>
              </a:spcBef>
              <a:defRPr lang="tr-TR" sz="2400" spc="100" baseline="0"/>
            </a:lvl4pPr>
            <a:lvl5pPr marL="914400">
              <a:lnSpc>
                <a:spcPct val="150000"/>
              </a:lnSpc>
              <a:spcBef>
                <a:spcPts val="1000"/>
              </a:spcBef>
              <a:defRPr lang="tr-TR" sz="24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şlık ve İçerik">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Resim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rtlCol="0"/>
          <a:lstStyle>
            <a:lvl1pPr algn="r">
              <a:defRPr lang="tr-TR" sz="4800" cap="all" spc="400" baseline="0"/>
            </a:lvl1pPr>
          </a:lstStyle>
          <a:p>
            <a:pPr rtl="0"/>
            <a:r>
              <a:rPr lang="tr-TR"/>
              <a:t>Asıl başlık stilini düzenlemek için tıklayın</a:t>
            </a:r>
          </a:p>
        </p:txBody>
      </p:sp>
      <p:sp>
        <p:nvSpPr>
          <p:cNvPr id="14" name="İçerik Yer Tutucusu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rtlCol="0" anchor="ctr"/>
          <a:lstStyle>
            <a:lvl1pPr marL="0" indent="0">
              <a:lnSpc>
                <a:spcPct val="150000"/>
              </a:lnSpc>
              <a:spcBef>
                <a:spcPts val="1000"/>
              </a:spcBef>
              <a:buNone/>
              <a:defRPr lang="tr-TR" sz="1600" spc="100" baseline="0"/>
            </a:lvl1pPr>
            <a:lvl2pPr marL="228600">
              <a:lnSpc>
                <a:spcPct val="150000"/>
              </a:lnSpc>
              <a:spcBef>
                <a:spcPts val="1000"/>
              </a:spcBef>
              <a:defRPr lang="tr-TR" sz="1600" spc="100" baseline="0"/>
            </a:lvl2pPr>
            <a:lvl3pPr marL="457200">
              <a:lnSpc>
                <a:spcPct val="150000"/>
              </a:lnSpc>
              <a:spcBef>
                <a:spcPts val="1000"/>
              </a:spcBef>
              <a:defRPr lang="tr-TR" sz="1600" spc="100" baseline="0"/>
            </a:lvl3pPr>
            <a:lvl4pPr marL="685800">
              <a:lnSpc>
                <a:spcPct val="150000"/>
              </a:lnSpc>
              <a:spcBef>
                <a:spcPts val="1000"/>
              </a:spcBef>
              <a:defRPr lang="tr-TR" sz="1600" spc="100" baseline="0"/>
            </a:lvl4pPr>
            <a:lvl5pPr marL="914400">
              <a:lnSpc>
                <a:spcPct val="150000"/>
              </a:lnSpc>
              <a:spcBef>
                <a:spcPts val="1000"/>
              </a:spcBef>
              <a:defRPr lang="tr-TR" sz="16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ölüm Üst Bilgisi">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Başlık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rtlCol="0" anchor="t">
            <a:noAutofit/>
          </a:bodyPr>
          <a:lstStyle>
            <a:lvl1pPr algn="l">
              <a:defRPr lang="tr-TR" sz="8800" spc="300" baseline="0">
                <a:ln w="28575">
                  <a:solidFill>
                    <a:schemeClr val="tx1"/>
                  </a:solidFill>
                </a:ln>
                <a:noFill/>
              </a:defRPr>
            </a:lvl1pPr>
          </a:lstStyle>
          <a:p>
            <a:pPr rtl="0"/>
            <a:r>
              <a:rPr lang="tr-TR" dirty="0"/>
              <a:t>ANA BAŞLIK STİLİNİ DÜZENLEMEK İÇİN TIKLAYIN</a:t>
            </a:r>
          </a:p>
        </p:txBody>
      </p:sp>
      <p:sp>
        <p:nvSpPr>
          <p:cNvPr id="10" name="Alt Başlık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rtlCol="0"/>
          <a:lstStyle>
            <a:lvl1pPr marL="0" indent="0" algn="l">
              <a:buNone/>
              <a:defRPr lang="tr-TR" sz="2400" b="1" baseline="0">
                <a:latin typeface="+mn-lt"/>
              </a:defRPr>
            </a:lvl1pPr>
            <a:lvl2pPr marL="457200" indent="0" algn="ctr">
              <a:buNone/>
              <a:defRPr lang="tr-TR" sz="2000"/>
            </a:lvl2pPr>
            <a:lvl3pPr marL="914400" indent="0" algn="ctr">
              <a:buNone/>
              <a:defRPr lang="tr-TR" sz="18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şlık ve İçerik 2">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Resim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rtlCol="0"/>
          <a:lstStyle>
            <a:lvl1pPr algn="r">
              <a:defRPr lang="tr-TR" sz="4800" cap="all" spc="400" baseline="0"/>
            </a:lvl1pPr>
          </a:lstStyle>
          <a:p>
            <a:pPr rtl="0"/>
            <a:r>
              <a:rPr lang="tr-TR"/>
              <a:t>Asıl başlık stilini düzenlemek için tıklayın</a:t>
            </a:r>
          </a:p>
        </p:txBody>
      </p:sp>
      <p:sp>
        <p:nvSpPr>
          <p:cNvPr id="14" name="İçerik Yer Tutucusu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rtlCol="0" anchor="ctr"/>
          <a:lstStyle>
            <a:lvl1pPr marL="0" indent="0">
              <a:lnSpc>
                <a:spcPct val="150000"/>
              </a:lnSpc>
              <a:spcBef>
                <a:spcPts val="1000"/>
              </a:spcBef>
              <a:buNone/>
              <a:defRPr lang="tr-TR" sz="1600" spc="100" baseline="0"/>
            </a:lvl1pPr>
            <a:lvl2pPr marL="228600">
              <a:lnSpc>
                <a:spcPct val="150000"/>
              </a:lnSpc>
              <a:spcBef>
                <a:spcPts val="1000"/>
              </a:spcBef>
              <a:defRPr lang="tr-TR" sz="1600" spc="100" baseline="0"/>
            </a:lvl2pPr>
            <a:lvl3pPr marL="457200">
              <a:lnSpc>
                <a:spcPct val="150000"/>
              </a:lnSpc>
              <a:spcBef>
                <a:spcPts val="1000"/>
              </a:spcBef>
              <a:defRPr lang="tr-TR" sz="1600" spc="100" baseline="0"/>
            </a:lvl3pPr>
            <a:lvl4pPr marL="685800">
              <a:lnSpc>
                <a:spcPct val="150000"/>
              </a:lnSpc>
              <a:spcBef>
                <a:spcPts val="1000"/>
              </a:spcBef>
              <a:defRPr lang="tr-TR" sz="1600" spc="100" baseline="0"/>
            </a:lvl4pPr>
            <a:lvl5pPr marL="914400">
              <a:lnSpc>
                <a:spcPct val="150000"/>
              </a:lnSpc>
              <a:spcBef>
                <a:spcPts val="1000"/>
              </a:spcBef>
              <a:defRPr lang="tr-TR" sz="16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şlık ve İçerik 3">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Resim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4" name="İçerik Yer Tutucusu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ıntı">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Resim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rtlCol="0" anchor="t"/>
          <a:lstStyle>
            <a:lvl1pPr algn="l">
              <a:lnSpc>
                <a:spcPct val="100000"/>
              </a:lnSpc>
              <a:defRPr lang="tr-TR" sz="2800" cap="none" spc="200" baseline="0"/>
            </a:lvl1pPr>
          </a:lstStyle>
          <a:p>
            <a:pPr rtl="0"/>
            <a:r>
              <a:rPr lang="tr-TR"/>
              <a:t>Asıl başlık stilini düzenlemek için tıklayın</a:t>
            </a:r>
          </a:p>
        </p:txBody>
      </p:sp>
      <p:sp>
        <p:nvSpPr>
          <p:cNvPr id="16" name="Metin Yer Tutucusu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rtlCol="0"/>
          <a:lstStyle>
            <a:lvl1pPr marL="0" indent="0">
              <a:buNone/>
              <a:defRPr lang="tr-TR" sz="1800" spc="200" baseline="0"/>
            </a:lvl1pPr>
          </a:lstStyle>
          <a:p>
            <a:pPr lvl="0" rtl="0"/>
            <a:r>
              <a:rPr lang="tr-TR"/>
              <a:t>Asıl metin stillerini düzenlemek için tıklayın</a:t>
            </a:r>
          </a:p>
        </p:txBody>
      </p:sp>
      <p:sp>
        <p:nvSpPr>
          <p:cNvPr id="17" name="Metin Yer Tutucusu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tr-TR" sz="17000" b="1" cap="all" spc="300" dirty="0">
                <a:ln w="28575">
                  <a:solidFill>
                    <a:schemeClr val="tx1"/>
                  </a:solidFill>
                </a:ln>
                <a:noFill/>
                <a:latin typeface="+mj-lt"/>
                <a:ea typeface="+mj-ea"/>
              </a:defRPr>
            </a:lvl1pPr>
          </a:lstStyle>
          <a:p>
            <a:pPr marL="914400" lvl="0" indent="-1143000" rtl="0">
              <a:spcBef>
                <a:spcPct val="0"/>
              </a:spcBef>
            </a:pPr>
            <a:r>
              <a:rPr lang="tr-TR"/>
              <a:t>”</a:t>
            </a:r>
          </a:p>
        </p:txBody>
      </p:sp>
      <p:sp>
        <p:nvSpPr>
          <p:cNvPr id="18" name="Metin Yer Tutucusu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tr-TR" sz="17000" b="1" cap="all" spc="300" dirty="0">
                <a:ln w="28575">
                  <a:solidFill>
                    <a:schemeClr val="tx1"/>
                  </a:solidFill>
                </a:ln>
                <a:noFill/>
                <a:latin typeface="+mj-lt"/>
                <a:ea typeface="+mj-ea"/>
              </a:defRPr>
            </a:lvl1pPr>
          </a:lstStyle>
          <a:p>
            <a:pPr marL="914400" lvl="0" indent="-1143000" rtl="0">
              <a:spcBef>
                <a:spcPct val="0"/>
              </a:spcBef>
            </a:pPr>
            <a:r>
              <a:rPr lang="tr-TR"/>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kip - x4">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Resim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Başlık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6" name="Resim Yer Tutucusu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0" name="Metin Yer Tutucusu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rtlCol="0" anchor="ctr">
            <a:noAutofit/>
          </a:bodyPr>
          <a:lstStyle>
            <a:lvl1pPr marL="0" indent="0" algn="ctr">
              <a:lnSpc>
                <a:spcPct val="100000"/>
              </a:lnSpc>
              <a:spcBef>
                <a:spcPts val="0"/>
              </a:spcBef>
              <a:buNone/>
              <a:defRPr lang="tr-TR" sz="1400" b="1" cap="all" spc="200" baseline="0">
                <a:solidFill>
                  <a:schemeClr val="tx1"/>
                </a:solidFill>
                <a:latin typeface="+mj-lt"/>
              </a:defRPr>
            </a:lvl1pPr>
          </a:lstStyle>
          <a:p>
            <a:pPr lvl="0" rtl="0"/>
            <a:r>
              <a:rPr lang="tr-TR"/>
              <a:t>Ad</a:t>
            </a:r>
          </a:p>
        </p:txBody>
      </p:sp>
      <p:sp>
        <p:nvSpPr>
          <p:cNvPr id="11" name="Metin Yer Tutucusu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rtlCol="0">
            <a:noAutofit/>
          </a:bodyPr>
          <a:lstStyle>
            <a:lvl1pPr marL="0" indent="0" algn="ctr">
              <a:lnSpc>
                <a:spcPct val="100000"/>
              </a:lnSpc>
              <a:spcBef>
                <a:spcPts val="0"/>
              </a:spcBef>
              <a:buNone/>
              <a:defRPr lang="tr-TR" sz="1200" b="0" spc="200" baseline="0">
                <a:solidFill>
                  <a:schemeClr val="tx1"/>
                </a:solidFill>
              </a:defRPr>
            </a:lvl1pPr>
          </a:lstStyle>
          <a:p>
            <a:pPr lvl="0" rtl="0"/>
            <a:r>
              <a:rPr lang="tr-TR"/>
              <a:t>Başlık</a:t>
            </a:r>
          </a:p>
        </p:txBody>
      </p:sp>
      <p:sp>
        <p:nvSpPr>
          <p:cNvPr id="7" name="Resim Yer Tutucusu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2" name="Metin Yer Tutucusu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rtlCol="0" anchor="ctr">
            <a:noAutofit/>
          </a:bodyPr>
          <a:lstStyle>
            <a:lvl1pPr marL="0" indent="0" algn="ctr">
              <a:lnSpc>
                <a:spcPct val="100000"/>
              </a:lnSpc>
              <a:spcBef>
                <a:spcPts val="0"/>
              </a:spcBef>
              <a:buNone/>
              <a:defRPr lang="tr-TR" sz="1400" b="1" cap="all" spc="200" baseline="0">
                <a:solidFill>
                  <a:schemeClr val="tx1"/>
                </a:solidFill>
                <a:latin typeface="+mj-lt"/>
              </a:defRPr>
            </a:lvl1pPr>
          </a:lstStyle>
          <a:p>
            <a:pPr lvl="0" rtl="0"/>
            <a:r>
              <a:rPr lang="tr-TR"/>
              <a:t>Ad</a:t>
            </a:r>
          </a:p>
        </p:txBody>
      </p:sp>
      <p:sp>
        <p:nvSpPr>
          <p:cNvPr id="13" name="Metin Yer Tutucusu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rtlCol="0">
            <a:noAutofit/>
          </a:bodyPr>
          <a:lstStyle>
            <a:lvl1pPr marL="0" indent="0" algn="ctr">
              <a:lnSpc>
                <a:spcPct val="100000"/>
              </a:lnSpc>
              <a:spcBef>
                <a:spcPts val="0"/>
              </a:spcBef>
              <a:buNone/>
              <a:defRPr lang="tr-TR" sz="1200" b="0" spc="200" baseline="0">
                <a:solidFill>
                  <a:schemeClr val="tx1"/>
                </a:solidFill>
              </a:defRPr>
            </a:lvl1pPr>
          </a:lstStyle>
          <a:p>
            <a:pPr lvl="0" rtl="0"/>
            <a:r>
              <a:rPr lang="tr-TR"/>
              <a:t>Başlık</a:t>
            </a:r>
          </a:p>
        </p:txBody>
      </p:sp>
      <p:sp>
        <p:nvSpPr>
          <p:cNvPr id="8" name="Resim Yer Tutucusu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4" name="Metin Yer Tutucusu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rtlCol="0" anchor="ctr">
            <a:noAutofit/>
          </a:bodyPr>
          <a:lstStyle>
            <a:lvl1pPr marL="0" indent="0" algn="ctr">
              <a:lnSpc>
                <a:spcPct val="100000"/>
              </a:lnSpc>
              <a:spcBef>
                <a:spcPts val="0"/>
              </a:spcBef>
              <a:buNone/>
              <a:defRPr lang="tr-TR" sz="1400" b="1" cap="all" spc="200" baseline="0">
                <a:solidFill>
                  <a:schemeClr val="tx1"/>
                </a:solidFill>
                <a:latin typeface="+mj-lt"/>
              </a:defRPr>
            </a:lvl1pPr>
          </a:lstStyle>
          <a:p>
            <a:pPr lvl="0" rtl="0"/>
            <a:r>
              <a:rPr lang="tr-TR"/>
              <a:t>Ad</a:t>
            </a:r>
          </a:p>
        </p:txBody>
      </p:sp>
      <p:sp>
        <p:nvSpPr>
          <p:cNvPr id="15" name="Metin Yer Tutucusu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rtlCol="0">
            <a:noAutofit/>
          </a:bodyPr>
          <a:lstStyle>
            <a:lvl1pPr marL="0" indent="0" algn="ctr">
              <a:lnSpc>
                <a:spcPct val="100000"/>
              </a:lnSpc>
              <a:spcBef>
                <a:spcPts val="0"/>
              </a:spcBef>
              <a:buNone/>
              <a:defRPr lang="tr-TR" sz="1200" b="0" spc="200" baseline="0">
                <a:solidFill>
                  <a:schemeClr val="tx1"/>
                </a:solidFill>
              </a:defRPr>
            </a:lvl1pPr>
          </a:lstStyle>
          <a:p>
            <a:pPr lvl="0" rtl="0"/>
            <a:r>
              <a:rPr lang="tr-TR"/>
              <a:t>Başlık</a:t>
            </a:r>
          </a:p>
        </p:txBody>
      </p:sp>
      <p:sp>
        <p:nvSpPr>
          <p:cNvPr id="9" name="Resim Yer Tutucusu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6" name="Metin Yer Tutucusu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rtlCol="0" anchor="ctr">
            <a:noAutofit/>
          </a:bodyPr>
          <a:lstStyle>
            <a:lvl1pPr marL="0" indent="0" algn="ctr">
              <a:lnSpc>
                <a:spcPct val="100000"/>
              </a:lnSpc>
              <a:spcBef>
                <a:spcPts val="0"/>
              </a:spcBef>
              <a:buNone/>
              <a:defRPr lang="tr-TR" sz="1400" b="1" cap="all" spc="200" baseline="0">
                <a:solidFill>
                  <a:schemeClr val="tx1"/>
                </a:solidFill>
                <a:latin typeface="+mj-lt"/>
              </a:defRPr>
            </a:lvl1pPr>
          </a:lstStyle>
          <a:p>
            <a:pPr lvl="0" rtl="0"/>
            <a:r>
              <a:rPr lang="tr-TR"/>
              <a:t>Ad</a:t>
            </a:r>
          </a:p>
        </p:txBody>
      </p:sp>
      <p:sp>
        <p:nvSpPr>
          <p:cNvPr id="17" name="Metin Yer Tutucusu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rtlCol="0">
            <a:noAutofit/>
          </a:bodyPr>
          <a:lstStyle>
            <a:lvl1pPr marL="0" indent="0" algn="ctr">
              <a:lnSpc>
                <a:spcPct val="100000"/>
              </a:lnSpc>
              <a:spcBef>
                <a:spcPts val="0"/>
              </a:spcBef>
              <a:buNone/>
              <a:defRPr lang="tr-TR" sz="1200" b="0" spc="200" baseline="0">
                <a:solidFill>
                  <a:schemeClr val="tx1"/>
                </a:solidFill>
              </a:defRPr>
            </a:lvl1pPr>
          </a:lstStyle>
          <a:p>
            <a:pPr lvl="0" rtl="0"/>
            <a:r>
              <a:rPr lang="tr-TR"/>
              <a:t>Başlık</a:t>
            </a:r>
          </a:p>
        </p:txBody>
      </p:sp>
      <p:sp>
        <p:nvSpPr>
          <p:cNvPr id="4" name="Alt Bilgi Yer Tutucusu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5" name="Slayt Numarası Yer Tutucusu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18" name="Düz Bağlayıcı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kip - x8">
    <p:spTree>
      <p:nvGrpSpPr>
        <p:cNvPr id="1" name=""/>
        <p:cNvGrpSpPr/>
        <p:nvPr/>
      </p:nvGrpSpPr>
      <p:grpSpPr>
        <a:xfrm>
          <a:off x="0" y="0"/>
          <a:ext cx="0" cy="0"/>
          <a:chOff x="0" y="0"/>
          <a:chExt cx="0" cy="0"/>
        </a:xfrm>
      </p:grpSpPr>
      <p:pic>
        <p:nvPicPr>
          <p:cNvPr id="20" name="Resim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Başlık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10" name="Metin Yer Tutucusu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11" name="Metin Yer Tutucusu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28" name="Metin Yer Tutucusu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29" name="Metin Yer Tutucusu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6" name="Resim Yer Tutucusu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21" name="Resim Yer Tutucusu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2" name="Metin Yer Tutucusu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13" name="Metin Yer Tutucusu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30" name="Metin Yer Tutucusu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31" name="Metin Yer Tutucusu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7" name="Resim Yer Tutucusu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23" name="Resim Yer Tutucusu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4" name="Metin Yer Tutucusu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15" name="Metin Yer Tutucusu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32" name="Metin Yer Tutucusu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33" name="Metin Yer Tutucusu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8" name="Resim Yer Tutucusu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26" name="Resim Yer Tutucusu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6" name="Metin Yer Tutucusu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17" name="Metin Yer Tutucusu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34" name="Metin Yer Tutucusu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35" name="Metin Yer Tutucusu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9" name="Resim Yer Tutucusu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27" name="Resim Yer Tutucusu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4" name="Alt Bilgi Yer Tutucusu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pPr rtl="0"/>
            <a:r>
              <a:rPr lang="tr-TR"/>
              <a:t>SUNU BAŞLIĞI</a:t>
            </a:r>
          </a:p>
        </p:txBody>
      </p:sp>
      <p:sp>
        <p:nvSpPr>
          <p:cNvPr id="5" name="Slayt Numarası Yer Tutucusu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pPr rtl="0"/>
            <a:fld id="{294A09A9-5501-47C1-A89A-A340965A2BE2}" type="slidenum">
              <a:rPr lang="tr-TR" smtClean="0"/>
              <a:t>‹#›</a:t>
            </a:fld>
            <a:endParaRPr lang="tr-TR" dirty="0"/>
          </a:p>
        </p:txBody>
      </p:sp>
      <p:cxnSp>
        <p:nvCxnSpPr>
          <p:cNvPr id="18" name="Düz Bağlayıcı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descr="Arka plan deseni&#10;&#10;Açıklama otomatik olarak oluşturuldu">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Yer Tutucusu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defPPr>
              <a:defRPr lang="tr-TR"/>
            </a:defPPr>
          </a:lstStyle>
          <a:p>
            <a:pPr rtl="0"/>
            <a:r>
              <a:rPr lang="tr-TR"/>
              <a:t>ANA BAŞLIK STİLİNİ DÜZENLEMEK İÇİN TIKLAYIN</a:t>
            </a:r>
          </a:p>
        </p:txBody>
      </p:sp>
      <p:sp>
        <p:nvSpPr>
          <p:cNvPr id="3" name="Metin Yer Tutucusu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Alt Bilgi Yer Tutucusu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lang="tr-TR" sz="1200" b="1" i="0" spc="200" baseline="0">
                <a:solidFill>
                  <a:schemeClr val="tx1"/>
                </a:solidFill>
                <a:latin typeface="+mn-lt"/>
                <a:cs typeface="Arial" panose="020B0604020202020204" pitchFamily="34" charset="0"/>
              </a:defRPr>
            </a:lvl1pPr>
          </a:lstStyle>
          <a:p>
            <a:pPr rtl="0"/>
            <a:r>
              <a:rPr lang="tr-TR"/>
              <a:t>SUNU BAŞLIĞI</a:t>
            </a:r>
          </a:p>
        </p:txBody>
      </p:sp>
      <p:sp>
        <p:nvSpPr>
          <p:cNvPr id="6" name="Slayt Numarası Yer Tutucusu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lang="tr-TR" sz="1200" b="1" i="0" spc="200" baseline="0">
                <a:solidFill>
                  <a:schemeClr val="tx1"/>
                </a:solidFill>
                <a:latin typeface="+mn-lt"/>
                <a:cs typeface="Arial" panose="020B0604020202020204" pitchFamily="34" charset="0"/>
              </a:defRPr>
            </a:lvl1pPr>
          </a:lstStyle>
          <a:p>
            <a:pPr rtl="0"/>
            <a:r>
              <a:rPr lang="tr-TR"/>
              <a: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lang="tr-T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tr-T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tr-T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tr-T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tr-T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tr-T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9pPr>
    </p:bodyStyle>
    <p:otherStyle>
      <a:defPPr>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7.xml"/><Relationship Id="rId4" Type="http://schemas.openxmlformats.org/officeDocument/2006/relationships/image" Target="../media/image28.gif"/></Relationships>
</file>

<file path=ppt/slides/_rels/slide1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png"/><Relationship Id="rId1" Type="http://schemas.openxmlformats.org/officeDocument/2006/relationships/slideLayout" Target="../slideLayouts/slideLayout14.xml"/><Relationship Id="rId6" Type="http://schemas.openxmlformats.org/officeDocument/2006/relationships/image" Target="../media/image80.gif"/><Relationship Id="rId5" Type="http://schemas.openxmlformats.org/officeDocument/2006/relationships/image" Target="../media/image79.gif"/><Relationship Id="rId4" Type="http://schemas.openxmlformats.org/officeDocument/2006/relationships/image" Target="../media/image78.gif"/></Relationships>
</file>

<file path=ppt/slides/_rels/slide27.xml.rels><?xml version="1.0" encoding="UTF-8" standalone="yes"?>
<Relationships xmlns="http://schemas.openxmlformats.org/package/2006/relationships"><Relationship Id="rId2" Type="http://schemas.openxmlformats.org/officeDocument/2006/relationships/hyperlink" Target="https://emotagger.com.tr/"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84.gif"/><Relationship Id="rId5" Type="http://schemas.openxmlformats.org/officeDocument/2006/relationships/image" Target="../media/image83.gif"/><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gif"/></Relationships>
</file>

<file path=ppt/slides/_rels/slide5.xml.rels><?xml version="1.0" encoding="UTF-8" standalone="yes"?>
<Relationships xmlns="http://schemas.openxmlformats.org/package/2006/relationships"><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elektronik donanım, miksaj konsolu, müzik, deejay içeren bir resim&#10;&#10;Açıklama otomatik olarak oluşturuldu">
            <a:extLst>
              <a:ext uri="{FF2B5EF4-FFF2-40B4-BE49-F238E27FC236}">
                <a16:creationId xmlns:a16="http://schemas.microsoft.com/office/drawing/2014/main" id="{56F0893A-A9A9-2D26-4E24-E0451A0049BF}"/>
              </a:ext>
            </a:extLst>
          </p:cNvPr>
          <p:cNvPicPr>
            <a:picLocks noChangeAspect="1"/>
          </p:cNvPicPr>
          <p:nvPr/>
        </p:nvPicPr>
        <p:blipFill>
          <a:blip r:embed="rId2">
            <a:alphaModFix amt="85000"/>
          </a:blip>
          <a:stretch>
            <a:fillRect/>
          </a:stretch>
        </p:blipFill>
        <p:spPr>
          <a:xfrm>
            <a:off x="-34578" y="0"/>
            <a:ext cx="12226578" cy="6858000"/>
          </a:xfrm>
          <a:prstGeom prst="rect">
            <a:avLst/>
          </a:prstGeom>
        </p:spPr>
      </p:pic>
      <p:sp>
        <p:nvSpPr>
          <p:cNvPr id="5" name="Metin kutusu 4">
            <a:extLst>
              <a:ext uri="{FF2B5EF4-FFF2-40B4-BE49-F238E27FC236}">
                <a16:creationId xmlns:a16="http://schemas.microsoft.com/office/drawing/2014/main" id="{D2779515-1F43-E332-A70F-D703DF1908DF}"/>
              </a:ext>
            </a:extLst>
          </p:cNvPr>
          <p:cNvSpPr txBox="1"/>
          <p:nvPr/>
        </p:nvSpPr>
        <p:spPr>
          <a:xfrm>
            <a:off x="3251684" y="242881"/>
            <a:ext cx="4824536" cy="923330"/>
          </a:xfrm>
          <a:prstGeom prst="rect">
            <a:avLst/>
          </a:prstGeom>
          <a:noFill/>
        </p:spPr>
        <p:txBody>
          <a:bodyPr wrap="square">
            <a:spAutoFit/>
          </a:bodyPr>
          <a:lstStyle/>
          <a:p>
            <a:pPr algn="ctr"/>
            <a:r>
              <a:rPr lang="tr-TR" sz="5400" b="1" dirty="0">
                <a:solidFill>
                  <a:schemeClr val="bg1"/>
                </a:solidFill>
              </a:rPr>
              <a:t>EMO TAGGER</a:t>
            </a:r>
          </a:p>
        </p:txBody>
      </p:sp>
      <p:sp>
        <p:nvSpPr>
          <p:cNvPr id="13" name="Metin kutusu 12">
            <a:extLst>
              <a:ext uri="{FF2B5EF4-FFF2-40B4-BE49-F238E27FC236}">
                <a16:creationId xmlns:a16="http://schemas.microsoft.com/office/drawing/2014/main" id="{C16F8860-7C58-18AA-A5E6-DB810C663B14}"/>
              </a:ext>
            </a:extLst>
          </p:cNvPr>
          <p:cNvSpPr txBox="1"/>
          <p:nvPr/>
        </p:nvSpPr>
        <p:spPr>
          <a:xfrm>
            <a:off x="6130579" y="5085184"/>
            <a:ext cx="6408712" cy="954107"/>
          </a:xfrm>
          <a:prstGeom prst="rect">
            <a:avLst/>
          </a:prstGeom>
          <a:noFill/>
        </p:spPr>
        <p:txBody>
          <a:bodyPr wrap="square">
            <a:spAutoFit/>
          </a:bodyPr>
          <a:lstStyle/>
          <a:p>
            <a:pPr algn="ctr"/>
            <a:r>
              <a:rPr lang="en-US" sz="2800" b="1" dirty="0">
                <a:solidFill>
                  <a:schemeClr val="bg1"/>
                </a:solidFill>
                <a:effectLst>
                  <a:outerShdw blurRad="38100" dist="38100" dir="2700000" algn="tl">
                    <a:srgbClr val="000000">
                      <a:alpha val="43137"/>
                    </a:srgbClr>
                  </a:outerShdw>
                </a:effectLst>
                <a:latin typeface="Berlin Sans FB Demi" panose="020E0802020502020306" pitchFamily="34" charset="0"/>
              </a:rPr>
              <a:t>A COMMUNITY DRIVEN EMOTION ANNOTATION TOOL</a:t>
            </a:r>
            <a:endParaRPr lang="tr-TR" sz="2800" b="1" dirty="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15" name="Metin kutusu 14">
            <a:extLst>
              <a:ext uri="{FF2B5EF4-FFF2-40B4-BE49-F238E27FC236}">
                <a16:creationId xmlns:a16="http://schemas.microsoft.com/office/drawing/2014/main" id="{8E557199-08D0-6A65-6A94-3E93E7FBB663}"/>
              </a:ext>
            </a:extLst>
          </p:cNvPr>
          <p:cNvSpPr txBox="1"/>
          <p:nvPr/>
        </p:nvSpPr>
        <p:spPr>
          <a:xfrm>
            <a:off x="191344" y="4941168"/>
            <a:ext cx="3744416" cy="1754326"/>
          </a:xfrm>
          <a:prstGeom prst="rect">
            <a:avLst/>
          </a:prstGeom>
          <a:noFill/>
        </p:spPr>
        <p:txBody>
          <a:bodyPr wrap="square">
            <a:spAutoFit/>
          </a:bodyPr>
          <a:lstStyle/>
          <a:p>
            <a:pPr marL="285750" indent="-285750">
              <a:buFont typeface="Arial" panose="020B0604020202020204" pitchFamily="34" charset="0"/>
              <a:buChar char="•"/>
            </a:pPr>
            <a:r>
              <a:rPr lang="tr-TR" b="1" dirty="0">
                <a:solidFill>
                  <a:schemeClr val="bg1"/>
                </a:solidFill>
              </a:rPr>
              <a:t>Selin Uzunoğlu</a:t>
            </a:r>
          </a:p>
          <a:p>
            <a:pPr marL="285750" indent="-285750">
              <a:buFont typeface="Arial" panose="020B0604020202020204" pitchFamily="34" charset="0"/>
              <a:buChar char="•"/>
            </a:pPr>
            <a:r>
              <a:rPr lang="tr-TR" b="1" dirty="0">
                <a:solidFill>
                  <a:schemeClr val="bg1"/>
                </a:solidFill>
              </a:rPr>
              <a:t>Serhat Yıldız</a:t>
            </a:r>
          </a:p>
          <a:p>
            <a:pPr marL="285750" indent="-285750">
              <a:buFont typeface="Arial" panose="020B0604020202020204" pitchFamily="34" charset="0"/>
              <a:buChar char="•"/>
            </a:pPr>
            <a:r>
              <a:rPr lang="tr-TR" b="1" dirty="0">
                <a:solidFill>
                  <a:schemeClr val="bg1"/>
                </a:solidFill>
              </a:rPr>
              <a:t>Hamza Basil </a:t>
            </a:r>
            <a:r>
              <a:rPr lang="tr-TR" b="1" dirty="0" err="1">
                <a:solidFill>
                  <a:schemeClr val="bg1"/>
                </a:solidFill>
              </a:rPr>
              <a:t>Waheed</a:t>
            </a:r>
            <a:endParaRPr lang="tr-TR" b="1" dirty="0">
              <a:solidFill>
                <a:schemeClr val="bg1"/>
              </a:solidFill>
            </a:endParaRPr>
          </a:p>
          <a:p>
            <a:pPr marL="285750" indent="-285750">
              <a:buFont typeface="Arial" panose="020B0604020202020204" pitchFamily="34" charset="0"/>
              <a:buChar char="•"/>
            </a:pPr>
            <a:r>
              <a:rPr lang="tr-TR" b="1" dirty="0">
                <a:solidFill>
                  <a:schemeClr val="bg1"/>
                </a:solidFill>
              </a:rPr>
              <a:t>Samed </a:t>
            </a:r>
            <a:r>
              <a:rPr lang="tr-TR" b="1" dirty="0" err="1">
                <a:solidFill>
                  <a:schemeClr val="bg1"/>
                </a:solidFill>
              </a:rPr>
              <a:t>Tuğkan</a:t>
            </a:r>
            <a:r>
              <a:rPr lang="tr-TR" b="1" dirty="0">
                <a:solidFill>
                  <a:schemeClr val="bg1"/>
                </a:solidFill>
              </a:rPr>
              <a:t> Çinko </a:t>
            </a:r>
          </a:p>
          <a:p>
            <a:pPr marL="285750" indent="-285750">
              <a:buFont typeface="Arial" panose="020B0604020202020204" pitchFamily="34" charset="0"/>
              <a:buChar char="•"/>
            </a:pPr>
            <a:r>
              <a:rPr lang="tr-TR" b="1" dirty="0">
                <a:solidFill>
                  <a:schemeClr val="bg1"/>
                </a:solidFill>
              </a:rPr>
              <a:t>Kübra Begüm Üleş</a:t>
            </a:r>
          </a:p>
          <a:p>
            <a:pPr marL="285750" indent="-285750">
              <a:buFont typeface="Arial" panose="020B0604020202020204" pitchFamily="34" charset="0"/>
              <a:buChar char="•"/>
            </a:pPr>
            <a:r>
              <a:rPr lang="tr-TR" b="1" dirty="0">
                <a:solidFill>
                  <a:schemeClr val="bg1"/>
                </a:solidFill>
              </a:rPr>
              <a:t>Taha Emre KARATAŞ</a:t>
            </a:r>
          </a:p>
        </p:txBody>
      </p:sp>
      <p:pic>
        <p:nvPicPr>
          <p:cNvPr id="17" name="Resim 16" descr="amblem, simge, sembol, logo, ticari marka içeren bir resim&#10;&#10;Açıklama otomatik olarak oluşturuldu">
            <a:extLst>
              <a:ext uri="{FF2B5EF4-FFF2-40B4-BE49-F238E27FC236}">
                <a16:creationId xmlns:a16="http://schemas.microsoft.com/office/drawing/2014/main" id="{DE88FA9D-FF4B-B22B-C370-4227DA8A531A}"/>
              </a:ext>
            </a:extLst>
          </p:cNvPr>
          <p:cNvPicPr>
            <a:picLocks noChangeAspect="1"/>
          </p:cNvPicPr>
          <p:nvPr/>
        </p:nvPicPr>
        <p:blipFill>
          <a:blip r:embed="rId3"/>
          <a:stretch>
            <a:fillRect/>
          </a:stretch>
        </p:blipFill>
        <p:spPr>
          <a:xfrm>
            <a:off x="191343" y="172888"/>
            <a:ext cx="1231955" cy="1231955"/>
          </a:xfrm>
          <a:prstGeom prst="rect">
            <a:avLst/>
          </a:prstGeom>
        </p:spPr>
      </p:pic>
      <p:sp>
        <p:nvSpPr>
          <p:cNvPr id="19" name="Metin kutusu 18">
            <a:extLst>
              <a:ext uri="{FF2B5EF4-FFF2-40B4-BE49-F238E27FC236}">
                <a16:creationId xmlns:a16="http://schemas.microsoft.com/office/drawing/2014/main" id="{2D66869D-8A86-CF9C-EBF5-BA1E73B91AC7}"/>
              </a:ext>
            </a:extLst>
          </p:cNvPr>
          <p:cNvSpPr txBox="1"/>
          <p:nvPr/>
        </p:nvSpPr>
        <p:spPr>
          <a:xfrm>
            <a:off x="7536160" y="6262535"/>
            <a:ext cx="3438907" cy="369332"/>
          </a:xfrm>
          <a:prstGeom prst="rect">
            <a:avLst/>
          </a:prstGeom>
          <a:noFill/>
        </p:spPr>
        <p:txBody>
          <a:bodyPr wrap="square">
            <a:spAutoFit/>
          </a:bodyPr>
          <a:lstStyle/>
          <a:p>
            <a:r>
              <a:rPr lang="tr-TR" b="1" dirty="0">
                <a:highlight>
                  <a:srgbClr val="FFFF00"/>
                </a:highlight>
              </a:rPr>
              <a:t>Advisor : Abdül Kadir GÖRÜR</a:t>
            </a:r>
            <a:endParaRPr lang="tr-TR" dirty="0">
              <a:highlight>
                <a:srgbClr val="FFFF00"/>
              </a:highlight>
            </a:endParaRPr>
          </a:p>
        </p:txBody>
      </p:sp>
      <p:sp>
        <p:nvSpPr>
          <p:cNvPr id="21" name="Metin kutusu 20">
            <a:extLst>
              <a:ext uri="{FF2B5EF4-FFF2-40B4-BE49-F238E27FC236}">
                <a16:creationId xmlns:a16="http://schemas.microsoft.com/office/drawing/2014/main" id="{66379298-B6E9-FC7E-25A0-8EE217119212}"/>
              </a:ext>
            </a:extLst>
          </p:cNvPr>
          <p:cNvSpPr txBox="1"/>
          <p:nvPr/>
        </p:nvSpPr>
        <p:spPr>
          <a:xfrm>
            <a:off x="4079776" y="1077778"/>
            <a:ext cx="3600400" cy="400110"/>
          </a:xfrm>
          <a:prstGeom prst="rect">
            <a:avLst/>
          </a:prstGeom>
          <a:noFill/>
        </p:spPr>
        <p:txBody>
          <a:bodyPr wrap="square">
            <a:spAutoFit/>
          </a:bodyPr>
          <a:lstStyle/>
          <a:p>
            <a:r>
              <a:rPr lang="tr-TR" sz="2000" b="1" i="1" dirty="0">
                <a:highlight>
                  <a:srgbClr val="FFFF00"/>
                </a:highlight>
              </a:rPr>
              <a:t>Final Project Presentation</a:t>
            </a:r>
          </a:p>
        </p:txBody>
      </p:sp>
      <p:sp>
        <p:nvSpPr>
          <p:cNvPr id="23" name="Metin kutusu 22">
            <a:extLst>
              <a:ext uri="{FF2B5EF4-FFF2-40B4-BE49-F238E27FC236}">
                <a16:creationId xmlns:a16="http://schemas.microsoft.com/office/drawing/2014/main" id="{7C794720-A4B4-0AF2-31B3-E9E354402A0E}"/>
              </a:ext>
            </a:extLst>
          </p:cNvPr>
          <p:cNvSpPr txBox="1"/>
          <p:nvPr/>
        </p:nvSpPr>
        <p:spPr>
          <a:xfrm>
            <a:off x="4655840" y="1404844"/>
            <a:ext cx="1659050" cy="369332"/>
          </a:xfrm>
          <a:prstGeom prst="rect">
            <a:avLst/>
          </a:prstGeom>
          <a:noFill/>
        </p:spPr>
        <p:txBody>
          <a:bodyPr wrap="square">
            <a:spAutoFit/>
          </a:bodyPr>
          <a:lstStyle/>
          <a:p>
            <a:r>
              <a:rPr lang="tr-TR" b="1" dirty="0">
                <a:solidFill>
                  <a:schemeClr val="bg1"/>
                </a:solidFill>
              </a:rPr>
              <a:t>1st </a:t>
            </a:r>
            <a:r>
              <a:rPr lang="tr-TR" b="1" dirty="0" err="1">
                <a:solidFill>
                  <a:schemeClr val="bg1"/>
                </a:solidFill>
              </a:rPr>
              <a:t>Semester</a:t>
            </a:r>
            <a:endParaRPr lang="tr-TR" b="1" dirty="0">
              <a:solidFill>
                <a:schemeClr val="bg1"/>
              </a:solidFill>
            </a:endParaRPr>
          </a:p>
        </p:txBody>
      </p:sp>
      <p:pic>
        <p:nvPicPr>
          <p:cNvPr id="9" name="Resim 8" descr="daire içeren bir resim&#10;&#10;Açıklama otomatik olarak oluşturuldu">
            <a:extLst>
              <a:ext uri="{FF2B5EF4-FFF2-40B4-BE49-F238E27FC236}">
                <a16:creationId xmlns:a16="http://schemas.microsoft.com/office/drawing/2014/main" id="{AD16EF7F-D7BE-92B7-1EFB-F0DAD281DFB9}"/>
              </a:ext>
            </a:extLst>
          </p:cNvPr>
          <p:cNvPicPr>
            <a:picLocks noChangeAspect="1"/>
          </p:cNvPicPr>
          <p:nvPr/>
        </p:nvPicPr>
        <p:blipFill>
          <a:blip r:embed="rId4"/>
          <a:stretch>
            <a:fillRect/>
          </a:stretch>
        </p:blipFill>
        <p:spPr>
          <a:xfrm>
            <a:off x="7991194" y="3935107"/>
            <a:ext cx="2528837" cy="2528837"/>
          </a:xfrm>
          <a:prstGeom prst="rect">
            <a:avLst/>
          </a:prstGeom>
        </p:spPr>
      </p:pic>
    </p:spTree>
    <p:extLst>
      <p:ext uri="{BB962C8B-B14F-4D97-AF65-F5344CB8AC3E}">
        <p14:creationId xmlns:p14="http://schemas.microsoft.com/office/powerpoint/2010/main" val="3718405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descr="jellyfish, omurgasız, selentere, mor içeren bir resim&#10;&#10;Açıklama otomatik olarak oluşturuldu">
            <a:extLst>
              <a:ext uri="{FF2B5EF4-FFF2-40B4-BE49-F238E27FC236}">
                <a16:creationId xmlns:a16="http://schemas.microsoft.com/office/drawing/2014/main" id="{6C99F698-8ECD-0C75-0286-2F07C43AE2EC}"/>
              </a:ext>
            </a:extLst>
          </p:cNvPr>
          <p:cNvPicPr>
            <a:picLocks noChangeAspect="1"/>
          </p:cNvPicPr>
          <p:nvPr/>
        </p:nvPicPr>
        <p:blipFill>
          <a:blip r:embed="rId2"/>
          <a:stretch>
            <a:fillRect/>
          </a:stretch>
        </p:blipFill>
        <p:spPr>
          <a:xfrm>
            <a:off x="0" y="-21522"/>
            <a:ext cx="12192000" cy="6978914"/>
          </a:xfrm>
          <a:prstGeom prst="rect">
            <a:avLst/>
          </a:prstGeom>
        </p:spPr>
      </p:pic>
      <p:sp>
        <p:nvSpPr>
          <p:cNvPr id="2" name="Başlık 1">
            <a:extLst>
              <a:ext uri="{FF2B5EF4-FFF2-40B4-BE49-F238E27FC236}">
                <a16:creationId xmlns:a16="http://schemas.microsoft.com/office/drawing/2014/main" id="{B519C463-C098-2B01-DE71-952BB9DBE1A7}"/>
              </a:ext>
            </a:extLst>
          </p:cNvPr>
          <p:cNvSpPr>
            <a:spLocks noGrp="1"/>
          </p:cNvSpPr>
          <p:nvPr>
            <p:ph type="title"/>
          </p:nvPr>
        </p:nvSpPr>
        <p:spPr>
          <a:xfrm>
            <a:off x="6027683" y="1988840"/>
            <a:ext cx="2016224" cy="610221"/>
          </a:xfrm>
        </p:spPr>
        <p:txBody>
          <a:bodyPr/>
          <a:lstStyle/>
          <a:p>
            <a:r>
              <a:rPr lang="tr-TR" sz="3200" b="1" dirty="0" err="1">
                <a:solidFill>
                  <a:schemeClr val="accent1">
                    <a:lumMod val="90000"/>
                  </a:schemeClr>
                </a:solidFill>
              </a:rPr>
              <a:t>Purpose</a:t>
            </a:r>
            <a:endParaRPr lang="tr-TR" dirty="0">
              <a:solidFill>
                <a:schemeClr val="accent1">
                  <a:lumMod val="90000"/>
                </a:schemeClr>
              </a:solidFill>
            </a:endParaRPr>
          </a:p>
        </p:txBody>
      </p:sp>
      <p:sp>
        <p:nvSpPr>
          <p:cNvPr id="7" name="Metin kutusu 6">
            <a:extLst>
              <a:ext uri="{FF2B5EF4-FFF2-40B4-BE49-F238E27FC236}">
                <a16:creationId xmlns:a16="http://schemas.microsoft.com/office/drawing/2014/main" id="{BB20AD5C-D670-5E7F-79AC-9348DFCB10F1}"/>
              </a:ext>
            </a:extLst>
          </p:cNvPr>
          <p:cNvSpPr txBox="1"/>
          <p:nvPr/>
        </p:nvSpPr>
        <p:spPr>
          <a:xfrm>
            <a:off x="2783632" y="3196662"/>
            <a:ext cx="7871364" cy="1938992"/>
          </a:xfrm>
          <a:prstGeom prst="rect">
            <a:avLst/>
          </a:prstGeom>
          <a:noFill/>
        </p:spPr>
        <p:txBody>
          <a:bodyPr wrap="square">
            <a:spAutoFit/>
          </a:bodyPr>
          <a:lstStyle/>
          <a:p>
            <a:pPr algn="ctr"/>
            <a:r>
              <a:rPr lang="en-US" sz="2400" dirty="0">
                <a:solidFill>
                  <a:schemeClr val="bg1"/>
                </a:solidFill>
              </a:rPr>
              <a:t>The aim of our project is to act as a third-party observer by utilizing the data provided by individuals through crowdsourcing, where they label various pieces of music based on emotions. Our goal is to process and interpret this data effectively.</a:t>
            </a:r>
          </a:p>
        </p:txBody>
      </p:sp>
    </p:spTree>
    <p:extLst>
      <p:ext uri="{BB962C8B-B14F-4D97-AF65-F5344CB8AC3E}">
        <p14:creationId xmlns:p14="http://schemas.microsoft.com/office/powerpoint/2010/main" val="4227974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9D24B2-563D-0B41-3C19-BCC85A8D0F30}"/>
              </a:ext>
            </a:extLst>
          </p:cNvPr>
          <p:cNvSpPr>
            <a:spLocks noGrp="1"/>
          </p:cNvSpPr>
          <p:nvPr>
            <p:ph type="title"/>
          </p:nvPr>
        </p:nvSpPr>
        <p:spPr>
          <a:xfrm>
            <a:off x="3063240" y="401502"/>
            <a:ext cx="9128760" cy="1580714"/>
          </a:xfrm>
        </p:spPr>
        <p:txBody>
          <a:bodyPr/>
          <a:lstStyle/>
          <a:p>
            <a:pPr algn="ctr"/>
            <a:r>
              <a:rPr lang="en-US" dirty="0">
                <a:solidFill>
                  <a:schemeClr val="accent1">
                    <a:lumMod val="25000"/>
                  </a:schemeClr>
                </a:solidFill>
              </a:rPr>
              <a:t>Technology Stack and Development Environment</a:t>
            </a:r>
            <a:endParaRPr lang="tr-TR" dirty="0">
              <a:solidFill>
                <a:schemeClr val="accent1">
                  <a:lumMod val="25000"/>
                </a:schemeClr>
              </a:solidFill>
            </a:endParaRPr>
          </a:p>
        </p:txBody>
      </p:sp>
      <p:sp>
        <p:nvSpPr>
          <p:cNvPr id="3" name="Metin Yer Tutucusu 2">
            <a:extLst>
              <a:ext uri="{FF2B5EF4-FFF2-40B4-BE49-F238E27FC236}">
                <a16:creationId xmlns:a16="http://schemas.microsoft.com/office/drawing/2014/main" id="{3AE48AF3-C130-59A6-61AB-4A3A6E823532}"/>
              </a:ext>
            </a:extLst>
          </p:cNvPr>
          <p:cNvSpPr>
            <a:spLocks noGrp="1"/>
          </p:cNvSpPr>
          <p:nvPr>
            <p:ph type="body" sz="quarter" idx="13"/>
          </p:nvPr>
        </p:nvSpPr>
        <p:spPr>
          <a:xfrm>
            <a:off x="3230920" y="1628800"/>
            <a:ext cx="8793400" cy="3096344"/>
          </a:xfrm>
        </p:spPr>
        <p:txBody>
          <a:bodyPr/>
          <a:lstStyle/>
          <a:p>
            <a:pPr algn="ctr"/>
            <a:r>
              <a:rPr lang="tr-TR" b="1" dirty="0"/>
              <a:t>ASP.NET </a:t>
            </a:r>
            <a:r>
              <a:rPr lang="tr-TR" b="1" dirty="0" err="1"/>
              <a:t>Core</a:t>
            </a:r>
            <a:r>
              <a:rPr lang="tr-TR" b="1" dirty="0"/>
              <a:t> : </a:t>
            </a:r>
            <a:r>
              <a:rPr lang="en-US" i="1" dirty="0"/>
              <a:t>ASP.NET Core </a:t>
            </a:r>
            <a:r>
              <a:rPr lang="en-US" dirty="0"/>
              <a:t>was chosen for backend development due to its advantages in performance, flexibility, and security. Being a cross-platform framework, it ensures compatibility with both current and future system requirements. </a:t>
            </a:r>
            <a:endParaRPr lang="tr-TR" dirty="0"/>
          </a:p>
          <a:p>
            <a:pPr algn="ctr"/>
            <a:r>
              <a:rPr lang="tr-TR" b="1" dirty="0"/>
              <a:t>SQL Database :</a:t>
            </a:r>
            <a:r>
              <a:rPr lang="tr-TR" dirty="0"/>
              <a:t> </a:t>
            </a:r>
            <a:r>
              <a:rPr lang="en-US" dirty="0"/>
              <a:t>SQL was selected for data management and storage.</a:t>
            </a:r>
            <a:endParaRPr lang="tr-TR" dirty="0"/>
          </a:p>
          <a:p>
            <a:pPr algn="ctr"/>
            <a:r>
              <a:rPr lang="tr-TR" b="1" dirty="0"/>
              <a:t>Data </a:t>
            </a:r>
            <a:r>
              <a:rPr lang="tr-TR" b="1" dirty="0" err="1"/>
              <a:t>Layer</a:t>
            </a:r>
            <a:r>
              <a:rPr lang="tr-TR" b="1" dirty="0"/>
              <a:t> :</a:t>
            </a:r>
            <a:r>
              <a:rPr lang="en-US" dirty="0"/>
              <a:t>The data layer was designed as a critical component that manages communication between the application and the database. Its implementation enhances the modularity and reusability of the code, making future updates easier. </a:t>
            </a:r>
            <a:endParaRPr lang="tr-TR" dirty="0"/>
          </a:p>
        </p:txBody>
      </p:sp>
      <p:pic>
        <p:nvPicPr>
          <p:cNvPr id="8" name="Resim 7" descr="çocukların yaptığı resimler, çizgi film, çizim, sanat içeren bir resim&#10;&#10;Açıklama otomatik olarak oluşturuldu">
            <a:extLst>
              <a:ext uri="{FF2B5EF4-FFF2-40B4-BE49-F238E27FC236}">
                <a16:creationId xmlns:a16="http://schemas.microsoft.com/office/drawing/2014/main" id="{58B3E2E8-73CD-7EB8-4D57-A818F037F7AC}"/>
              </a:ext>
            </a:extLst>
          </p:cNvPr>
          <p:cNvPicPr>
            <a:picLocks noChangeAspect="1"/>
          </p:cNvPicPr>
          <p:nvPr/>
        </p:nvPicPr>
        <p:blipFill>
          <a:blip r:embed="rId2"/>
          <a:stretch>
            <a:fillRect/>
          </a:stretch>
        </p:blipFill>
        <p:spPr>
          <a:xfrm>
            <a:off x="169761" y="4215193"/>
            <a:ext cx="3329923" cy="2330946"/>
          </a:xfrm>
          <a:prstGeom prst="rect">
            <a:avLst/>
          </a:prstGeom>
        </p:spPr>
      </p:pic>
      <p:pic>
        <p:nvPicPr>
          <p:cNvPr id="10" name="Resim 9" descr="grafik tasarım, grafik, tasarım, yazı tipi içeren bir resim&#10;&#10;Açıklama otomatik olarak oluşturuldu">
            <a:extLst>
              <a:ext uri="{FF2B5EF4-FFF2-40B4-BE49-F238E27FC236}">
                <a16:creationId xmlns:a16="http://schemas.microsoft.com/office/drawing/2014/main" id="{DB9D8D66-CF81-BD48-65B9-6B2D76F512DB}"/>
              </a:ext>
            </a:extLst>
          </p:cNvPr>
          <p:cNvPicPr>
            <a:picLocks noChangeAspect="1"/>
          </p:cNvPicPr>
          <p:nvPr/>
        </p:nvPicPr>
        <p:blipFill>
          <a:blip r:embed="rId3"/>
          <a:stretch>
            <a:fillRect/>
          </a:stretch>
        </p:blipFill>
        <p:spPr>
          <a:xfrm>
            <a:off x="395513" y="1285770"/>
            <a:ext cx="2878418" cy="2158813"/>
          </a:xfrm>
          <a:prstGeom prst="rect">
            <a:avLst/>
          </a:prstGeom>
        </p:spPr>
      </p:pic>
    </p:spTree>
    <p:extLst>
      <p:ext uri="{BB962C8B-B14F-4D97-AF65-F5344CB8AC3E}">
        <p14:creationId xmlns:p14="http://schemas.microsoft.com/office/powerpoint/2010/main" val="206975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ilgi Yer Tutucusu 1">
            <a:extLst>
              <a:ext uri="{FF2B5EF4-FFF2-40B4-BE49-F238E27FC236}">
                <a16:creationId xmlns:a16="http://schemas.microsoft.com/office/drawing/2014/main" id="{91A8AD5F-DCF2-F71C-E7E2-C2FD42878531}"/>
              </a:ext>
            </a:extLst>
          </p:cNvPr>
          <p:cNvSpPr>
            <a:spLocks noGrp="1"/>
          </p:cNvSpPr>
          <p:nvPr>
            <p:ph type="ftr" sz="quarter" idx="11"/>
          </p:nvPr>
        </p:nvSpPr>
        <p:spPr>
          <a:xfrm>
            <a:off x="-240704" y="313579"/>
            <a:ext cx="5472608" cy="856526"/>
          </a:xfrm>
        </p:spPr>
        <p:txBody>
          <a:bodyPr rtlCol="0"/>
          <a:lstStyle>
            <a:defPPr>
              <a:defRPr lang="tr-TR"/>
            </a:defPPr>
          </a:lstStyle>
          <a:p>
            <a:pPr>
              <a:spcBef>
                <a:spcPts val="5"/>
              </a:spcBef>
              <a:buSzPts val="1600"/>
              <a:tabLst>
                <a:tab pos="1089660" algn="l"/>
              </a:tabLst>
            </a:pPr>
            <a:r>
              <a:rPr lang="en-US" sz="2000" b="1" spc="0" dirty="0">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en-US" sz="2000" b="1"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spc="-10" dirty="0">
                <a:effectLst/>
                <a:latin typeface="Times New Roman" panose="02020603050405020304" pitchFamily="18" charset="0"/>
                <a:ea typeface="Times New Roman" panose="02020603050405020304" pitchFamily="18" charset="0"/>
                <a:cs typeface="Times New Roman" panose="02020603050405020304" pitchFamily="18" charset="0"/>
              </a:rPr>
              <a:t>DESIGN</a:t>
            </a:r>
            <a:r>
              <a:rPr lang="tr-TR" sz="2000" b="1" spc="-1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000" b="1" spc="0" dirty="0">
                <a:effectLst/>
                <a:latin typeface="Times New Roman" panose="02020603050405020304" pitchFamily="18" charset="0"/>
                <a:ea typeface="Cambria" panose="02040503050406030204" pitchFamily="18" charset="0"/>
                <a:cs typeface="Times New Roman" panose="02020603050405020304" pitchFamily="18" charset="0"/>
              </a:rPr>
              <a:t>UML</a:t>
            </a:r>
            <a:r>
              <a:rPr lang="en-US" sz="2000" b="1" spc="-4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spc="-10" dirty="0">
                <a:effectLst/>
                <a:latin typeface="Times New Roman" panose="02020603050405020304" pitchFamily="18" charset="0"/>
                <a:ea typeface="Cambria" panose="02040503050406030204" pitchFamily="18" charset="0"/>
                <a:cs typeface="Times New Roman" panose="02020603050405020304" pitchFamily="18" charset="0"/>
              </a:rPr>
              <a:t>Diagram</a:t>
            </a:r>
            <a:endParaRPr lang="tr-TR" sz="2000" b="1" spc="0" dirty="0">
              <a:effectLst/>
              <a:latin typeface="Times New Roman" panose="02020603050405020304" pitchFamily="18" charset="0"/>
              <a:ea typeface="Cambria" panose="02040503050406030204" pitchFamily="18" charset="0"/>
              <a:cs typeface="Times New Roman" panose="02020603050405020304" pitchFamily="18" charset="0"/>
            </a:endParaRPr>
          </a:p>
          <a:p>
            <a:pPr lvl="0" rtl="0">
              <a:spcBef>
                <a:spcPts val="5"/>
              </a:spcBef>
              <a:buSzPts val="1600"/>
              <a:tabLst>
                <a:tab pos="1089660" algn="l"/>
              </a:tabLst>
            </a:pPr>
            <a:endParaRPr lang="tr-TR" sz="1800" b="1" spc="0" dirty="0">
              <a:effectLst/>
              <a:latin typeface="Times New Roman" panose="02020603050405020304" pitchFamily="18" charset="0"/>
              <a:ea typeface="Times New Roman" panose="02020603050405020304" pitchFamily="18" charset="0"/>
            </a:endParaRPr>
          </a:p>
        </p:txBody>
      </p:sp>
      <p:sp>
        <p:nvSpPr>
          <p:cNvPr id="3" name="Slayt Numarası Yer Tutucusu 2">
            <a:extLst>
              <a:ext uri="{FF2B5EF4-FFF2-40B4-BE49-F238E27FC236}">
                <a16:creationId xmlns:a16="http://schemas.microsoft.com/office/drawing/2014/main" id="{C11CC6B6-E9D4-1736-ABF6-727D2464A975}"/>
              </a:ext>
            </a:extLst>
          </p:cNvPr>
          <p:cNvSpPr>
            <a:spLocks noGrp="1"/>
          </p:cNvSpPr>
          <p:nvPr>
            <p:ph type="sldNum" sz="quarter" idx="12"/>
          </p:nvPr>
        </p:nvSpPr>
        <p:spPr/>
        <p:txBody>
          <a:bodyPr rtlCol="0"/>
          <a:lstStyle>
            <a:defPPr>
              <a:defRPr lang="tr-TR"/>
            </a:defPPr>
          </a:lstStyle>
          <a:p>
            <a:pPr rtl="0"/>
            <a:fld id="{294A09A9-5501-47C1-A89A-A340965A2BE2}" type="slidenum">
              <a:rPr lang="tr-TR" smtClean="0"/>
              <a:pPr rtl="0"/>
              <a:t>12</a:t>
            </a:fld>
            <a:endParaRPr lang="tr-TR" dirty="0"/>
          </a:p>
        </p:txBody>
      </p:sp>
      <p:pic>
        <p:nvPicPr>
          <p:cNvPr id="4" name="Image 11">
            <a:extLst>
              <a:ext uri="{FF2B5EF4-FFF2-40B4-BE49-F238E27FC236}">
                <a16:creationId xmlns:a16="http://schemas.microsoft.com/office/drawing/2014/main" id="{AC59A9D3-80BC-9409-41C2-8870F4CD70B7}"/>
              </a:ext>
            </a:extLst>
          </p:cNvPr>
          <p:cNvPicPr>
            <a:picLocks/>
          </p:cNvPicPr>
          <p:nvPr/>
        </p:nvPicPr>
        <p:blipFill>
          <a:blip r:embed="rId3" cstate="print"/>
          <a:stretch>
            <a:fillRect/>
          </a:stretch>
        </p:blipFill>
        <p:spPr>
          <a:xfrm>
            <a:off x="900762" y="1069842"/>
            <a:ext cx="10390476" cy="4638444"/>
          </a:xfrm>
          <a:prstGeom prst="rect">
            <a:avLst/>
          </a:prstGeom>
        </p:spPr>
      </p:pic>
    </p:spTree>
    <p:extLst>
      <p:ext uri="{BB962C8B-B14F-4D97-AF65-F5344CB8AC3E}">
        <p14:creationId xmlns:p14="http://schemas.microsoft.com/office/powerpoint/2010/main" val="4028410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lt Bilgi Yer Tutucusu 12">
            <a:extLst>
              <a:ext uri="{FF2B5EF4-FFF2-40B4-BE49-F238E27FC236}">
                <a16:creationId xmlns:a16="http://schemas.microsoft.com/office/drawing/2014/main" id="{1B049C5A-FAD1-63C7-1029-3DC7F56E2919}"/>
              </a:ext>
            </a:extLst>
          </p:cNvPr>
          <p:cNvSpPr>
            <a:spLocks noGrp="1"/>
          </p:cNvSpPr>
          <p:nvPr>
            <p:ph type="ftr" sz="quarter" idx="11"/>
          </p:nvPr>
        </p:nvSpPr>
        <p:spPr>
          <a:xfrm>
            <a:off x="3990975" y="12153"/>
            <a:ext cx="4114800" cy="856526"/>
          </a:xfrm>
        </p:spPr>
        <p:txBody>
          <a:bodyPr/>
          <a:lstStyle/>
          <a:p>
            <a:pPr rtl="0"/>
            <a:r>
              <a:rPr lang="tr-TR" sz="2400" b="1" dirty="0" err="1">
                <a:latin typeface="Times New Roman" panose="02020603050405020304" pitchFamily="18" charset="0"/>
                <a:cs typeface="Times New Roman" panose="02020603050405020304" pitchFamily="18" charset="0"/>
              </a:rPr>
              <a:t>Use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Cases</a:t>
            </a:r>
            <a:endParaRPr lang="tr-TR" sz="2400" dirty="0">
              <a:latin typeface="Times New Roman" panose="02020603050405020304" pitchFamily="18" charset="0"/>
              <a:cs typeface="Times New Roman" panose="02020603050405020304" pitchFamily="18" charset="0"/>
            </a:endParaRPr>
          </a:p>
        </p:txBody>
      </p:sp>
      <p:sp>
        <p:nvSpPr>
          <p:cNvPr id="14" name="Slayt Numarası Yer Tutucusu 13">
            <a:extLst>
              <a:ext uri="{FF2B5EF4-FFF2-40B4-BE49-F238E27FC236}">
                <a16:creationId xmlns:a16="http://schemas.microsoft.com/office/drawing/2014/main" id="{148DBD86-650B-30DA-5E98-83ECEE2D109F}"/>
              </a:ext>
            </a:extLst>
          </p:cNvPr>
          <p:cNvSpPr>
            <a:spLocks noGrp="1"/>
          </p:cNvSpPr>
          <p:nvPr>
            <p:ph type="sldNum" sz="quarter" idx="12"/>
          </p:nvPr>
        </p:nvSpPr>
        <p:spPr/>
        <p:txBody>
          <a:bodyPr/>
          <a:lstStyle/>
          <a:p>
            <a:pPr rtl="0"/>
            <a:fld id="{294A09A9-5501-47C1-A89A-A340965A2BE2}" type="slidenum">
              <a:rPr lang="tr-TR" smtClean="0"/>
              <a:t>13</a:t>
            </a:fld>
            <a:endParaRPr lang="tr-TR" dirty="0"/>
          </a:p>
        </p:txBody>
      </p:sp>
      <p:pic>
        <p:nvPicPr>
          <p:cNvPr id="2" name="Image 3">
            <a:extLst>
              <a:ext uri="{FF2B5EF4-FFF2-40B4-BE49-F238E27FC236}">
                <a16:creationId xmlns:a16="http://schemas.microsoft.com/office/drawing/2014/main" id="{153268EE-664A-6529-4D02-40C1878FC43C}"/>
              </a:ext>
            </a:extLst>
          </p:cNvPr>
          <p:cNvPicPr>
            <a:picLocks/>
          </p:cNvPicPr>
          <p:nvPr/>
        </p:nvPicPr>
        <p:blipFill>
          <a:blip r:embed="rId2" cstate="print"/>
          <a:stretch>
            <a:fillRect/>
          </a:stretch>
        </p:blipFill>
        <p:spPr>
          <a:xfrm>
            <a:off x="335360" y="967752"/>
            <a:ext cx="8856984" cy="4811533"/>
          </a:xfrm>
          <a:prstGeom prst="rect">
            <a:avLst/>
          </a:prstGeom>
        </p:spPr>
      </p:pic>
      <p:sp>
        <p:nvSpPr>
          <p:cNvPr id="4" name="Metin kutusu 3">
            <a:extLst>
              <a:ext uri="{FF2B5EF4-FFF2-40B4-BE49-F238E27FC236}">
                <a16:creationId xmlns:a16="http://schemas.microsoft.com/office/drawing/2014/main" id="{1CAC42C4-9D62-90A1-7E7C-3B4C6D889D44}"/>
              </a:ext>
            </a:extLst>
          </p:cNvPr>
          <p:cNvSpPr txBox="1"/>
          <p:nvPr/>
        </p:nvSpPr>
        <p:spPr>
          <a:xfrm>
            <a:off x="6733450" y="5508942"/>
            <a:ext cx="4917787" cy="923330"/>
          </a:xfrm>
          <a:prstGeom prst="rect">
            <a:avLst/>
          </a:prstGeom>
          <a:noFill/>
        </p:spPr>
        <p:txBody>
          <a:bodyPr wrap="square">
            <a:spAutoFit/>
          </a:bodyPr>
          <a:lstStyle/>
          <a:p>
            <a:pPr marL="2372995" algn="ctr">
              <a:spcBef>
                <a:spcPts val="585"/>
              </a:spcBef>
            </a:pPr>
            <a:r>
              <a:rPr lang="en-US" sz="1800" b="1" dirty="0">
                <a:effectLst/>
                <a:latin typeface="Cambria" panose="02040503050406030204" pitchFamily="18" charset="0"/>
                <a:ea typeface="Cambria" panose="02040503050406030204" pitchFamily="18" charset="0"/>
                <a:cs typeface="Cambria" panose="02040503050406030204" pitchFamily="18" charset="0"/>
              </a:rPr>
              <a:t>Figure</a:t>
            </a:r>
            <a:r>
              <a:rPr lang="en-US" sz="1800" b="1" spc="-60"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1</a:t>
            </a:r>
            <a:r>
              <a:rPr lang="en-US" sz="1800" b="1" spc="-50" dirty="0">
                <a:effectLst/>
                <a:latin typeface="Cambria" panose="02040503050406030204" pitchFamily="18" charset="0"/>
                <a:ea typeface="Cambria" panose="02040503050406030204" pitchFamily="18" charset="0"/>
                <a:cs typeface="Cambria" panose="02040503050406030204" pitchFamily="18" charset="0"/>
              </a:rPr>
              <a:t> </a:t>
            </a:r>
            <a:r>
              <a:rPr lang="tr-TR" sz="1800" b="1" spc="-50" dirty="0">
                <a:effectLst/>
                <a:latin typeface="Cambria" panose="02040503050406030204" pitchFamily="18" charset="0"/>
                <a:ea typeface="Cambria" panose="02040503050406030204" pitchFamily="18" charset="0"/>
                <a:cs typeface="Cambria" panose="02040503050406030204" pitchFamily="18" charset="0"/>
              </a:rPr>
              <a:t> : </a:t>
            </a:r>
            <a:r>
              <a:rPr lang="en-US" sz="1800" b="1" dirty="0">
                <a:effectLst/>
                <a:latin typeface="Cambria" panose="02040503050406030204" pitchFamily="18" charset="0"/>
                <a:ea typeface="Cambria" panose="02040503050406030204" pitchFamily="18" charset="0"/>
                <a:cs typeface="Cambria" panose="02040503050406030204" pitchFamily="18" charset="0"/>
              </a:rPr>
              <a:t>User</a:t>
            </a:r>
            <a:r>
              <a:rPr lang="en-US" sz="1800" b="1" spc="-40"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Registration</a:t>
            </a:r>
            <a:r>
              <a:rPr lang="en-US" sz="1800" b="1" spc="-60"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and</a:t>
            </a:r>
            <a:r>
              <a:rPr lang="en-US" sz="1800" b="1" spc="-50"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Profile</a:t>
            </a:r>
            <a:r>
              <a:rPr lang="en-US" sz="1800" b="1" spc="-30" dirty="0">
                <a:effectLst/>
                <a:latin typeface="Cambria" panose="02040503050406030204" pitchFamily="18" charset="0"/>
                <a:ea typeface="Cambria" panose="02040503050406030204" pitchFamily="18" charset="0"/>
                <a:cs typeface="Cambria" panose="02040503050406030204" pitchFamily="18" charset="0"/>
              </a:rPr>
              <a:t> </a:t>
            </a:r>
            <a:r>
              <a:rPr lang="en-US" sz="1800" b="1" spc="-10" dirty="0">
                <a:effectLst/>
                <a:latin typeface="Cambria" panose="02040503050406030204" pitchFamily="18" charset="0"/>
                <a:ea typeface="Cambria" panose="02040503050406030204" pitchFamily="18" charset="0"/>
                <a:cs typeface="Cambria" panose="02040503050406030204" pitchFamily="18" charset="0"/>
              </a:rPr>
              <a:t>Management</a:t>
            </a:r>
            <a:endParaRPr lang="tr-TR" sz="1800" b="1"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3721803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ayt Numarası Yer Tutucusu 13">
            <a:extLst>
              <a:ext uri="{FF2B5EF4-FFF2-40B4-BE49-F238E27FC236}">
                <a16:creationId xmlns:a16="http://schemas.microsoft.com/office/drawing/2014/main" id="{FE7A594C-10F5-2474-688F-D55DAE98F82B}"/>
              </a:ext>
            </a:extLst>
          </p:cNvPr>
          <p:cNvSpPr>
            <a:spLocks noGrp="1"/>
          </p:cNvSpPr>
          <p:nvPr>
            <p:ph type="sldNum" sz="quarter" idx="12"/>
          </p:nvPr>
        </p:nvSpPr>
        <p:spPr/>
        <p:txBody>
          <a:bodyPr/>
          <a:lstStyle/>
          <a:p>
            <a:pPr rtl="0"/>
            <a:fld id="{294A09A9-5501-47C1-A89A-A340965A2BE2}" type="slidenum">
              <a:rPr lang="tr-TR" smtClean="0"/>
              <a:t>14</a:t>
            </a:fld>
            <a:endParaRPr lang="tr-TR" dirty="0"/>
          </a:p>
        </p:txBody>
      </p:sp>
      <p:pic>
        <p:nvPicPr>
          <p:cNvPr id="2" name="Image 4">
            <a:extLst>
              <a:ext uri="{FF2B5EF4-FFF2-40B4-BE49-F238E27FC236}">
                <a16:creationId xmlns:a16="http://schemas.microsoft.com/office/drawing/2014/main" id="{85C2E42B-808C-82FE-5486-B6536924431D}"/>
              </a:ext>
            </a:extLst>
          </p:cNvPr>
          <p:cNvPicPr>
            <a:picLocks/>
          </p:cNvPicPr>
          <p:nvPr/>
        </p:nvPicPr>
        <p:blipFill>
          <a:blip r:embed="rId2" cstate="print"/>
          <a:stretch>
            <a:fillRect/>
          </a:stretch>
        </p:blipFill>
        <p:spPr>
          <a:xfrm>
            <a:off x="767408" y="1069198"/>
            <a:ext cx="10657184" cy="4353375"/>
          </a:xfrm>
          <a:prstGeom prst="rect">
            <a:avLst/>
          </a:prstGeom>
        </p:spPr>
      </p:pic>
      <p:sp>
        <p:nvSpPr>
          <p:cNvPr id="4" name="Metin kutusu 3">
            <a:extLst>
              <a:ext uri="{FF2B5EF4-FFF2-40B4-BE49-F238E27FC236}">
                <a16:creationId xmlns:a16="http://schemas.microsoft.com/office/drawing/2014/main" id="{5B7ED4D6-2203-AEB5-6BAD-482FDDA2692D}"/>
              </a:ext>
            </a:extLst>
          </p:cNvPr>
          <p:cNvSpPr txBox="1"/>
          <p:nvPr/>
        </p:nvSpPr>
        <p:spPr>
          <a:xfrm>
            <a:off x="2063552" y="5529893"/>
            <a:ext cx="7255441" cy="369332"/>
          </a:xfrm>
          <a:prstGeom prst="rect">
            <a:avLst/>
          </a:prstGeom>
          <a:noFill/>
        </p:spPr>
        <p:txBody>
          <a:bodyPr wrap="square">
            <a:spAutoFit/>
          </a:bodyPr>
          <a:lstStyle/>
          <a:p>
            <a:pPr marL="2286635"/>
            <a:r>
              <a:rPr lang="en-US" sz="1800" b="1" dirty="0">
                <a:effectLst/>
                <a:latin typeface="Times New Roman" panose="02020603050405020304" pitchFamily="18" charset="0"/>
                <a:ea typeface="Cambria" panose="02040503050406030204" pitchFamily="18" charset="0"/>
                <a:cs typeface="Cambria" panose="02040503050406030204" pitchFamily="18" charset="0"/>
              </a:rPr>
              <a:t>Figure</a:t>
            </a:r>
            <a:r>
              <a:rPr lang="en-US" sz="1800" b="1" spc="-35"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2</a:t>
            </a:r>
            <a:r>
              <a:rPr lang="tr-TR" sz="1800" b="1"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spc="-25"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Emotional</a:t>
            </a:r>
            <a:r>
              <a:rPr lang="en-US" sz="1800" b="1" spc="-35"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Tagging</a:t>
            </a:r>
            <a:r>
              <a:rPr lang="en-US" sz="1800" b="1" spc="-25"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of</a:t>
            </a:r>
            <a:r>
              <a:rPr lang="en-US" sz="1800" b="1" spc="-40"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spc="-20" dirty="0">
                <a:effectLst/>
                <a:latin typeface="Times New Roman" panose="02020603050405020304" pitchFamily="18" charset="0"/>
                <a:ea typeface="Cambria" panose="02040503050406030204" pitchFamily="18" charset="0"/>
                <a:cs typeface="Cambria" panose="02040503050406030204" pitchFamily="18" charset="0"/>
              </a:rPr>
              <a:t>Songs</a:t>
            </a:r>
            <a:endParaRPr lang="tr-TR" sz="1800" b="1"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648535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60DE4CC7-0F16-896F-1EBA-F387E12A24C3}"/>
              </a:ext>
            </a:extLst>
          </p:cNvPr>
          <p:cNvSpPr>
            <a:spLocks noGrp="1"/>
          </p:cNvSpPr>
          <p:nvPr>
            <p:ph type="sldNum" sz="quarter" idx="12"/>
          </p:nvPr>
        </p:nvSpPr>
        <p:spPr/>
        <p:txBody>
          <a:bodyPr rtlCol="0"/>
          <a:lstStyle>
            <a:defPPr>
              <a:defRPr lang="tr-TR"/>
            </a:defPPr>
          </a:lstStyle>
          <a:p>
            <a:pPr rtl="0"/>
            <a:fld id="{294A09A9-5501-47C1-A89A-A340965A2BE2}" type="slidenum">
              <a:rPr lang="tr-TR" smtClean="0"/>
              <a:pPr rtl="0"/>
              <a:t>15</a:t>
            </a:fld>
            <a:endParaRPr lang="tr-TR"/>
          </a:p>
        </p:txBody>
      </p:sp>
      <p:pic>
        <p:nvPicPr>
          <p:cNvPr id="2" name="Image 5">
            <a:extLst>
              <a:ext uri="{FF2B5EF4-FFF2-40B4-BE49-F238E27FC236}">
                <a16:creationId xmlns:a16="http://schemas.microsoft.com/office/drawing/2014/main" id="{3864DFB7-1C3F-8030-CD63-1F39B21A6016}"/>
              </a:ext>
            </a:extLst>
          </p:cNvPr>
          <p:cNvPicPr>
            <a:picLocks/>
          </p:cNvPicPr>
          <p:nvPr/>
        </p:nvPicPr>
        <p:blipFill>
          <a:blip r:embed="rId3" cstate="print"/>
          <a:stretch>
            <a:fillRect/>
          </a:stretch>
        </p:blipFill>
        <p:spPr>
          <a:xfrm>
            <a:off x="257690" y="1115452"/>
            <a:ext cx="11676620" cy="3753708"/>
          </a:xfrm>
          <a:prstGeom prst="rect">
            <a:avLst/>
          </a:prstGeom>
        </p:spPr>
      </p:pic>
      <p:sp>
        <p:nvSpPr>
          <p:cNvPr id="4" name="Metin kutusu 3">
            <a:extLst>
              <a:ext uri="{FF2B5EF4-FFF2-40B4-BE49-F238E27FC236}">
                <a16:creationId xmlns:a16="http://schemas.microsoft.com/office/drawing/2014/main" id="{E0F9ADE7-FBF3-8833-E359-CFC2483BE56B}"/>
              </a:ext>
            </a:extLst>
          </p:cNvPr>
          <p:cNvSpPr txBox="1"/>
          <p:nvPr/>
        </p:nvSpPr>
        <p:spPr>
          <a:xfrm>
            <a:off x="3048000" y="5253187"/>
            <a:ext cx="6096000" cy="369332"/>
          </a:xfrm>
          <a:prstGeom prst="rect">
            <a:avLst/>
          </a:prstGeom>
          <a:noFill/>
        </p:spPr>
        <p:txBody>
          <a:bodyPr wrap="square">
            <a:spAutoFit/>
          </a:bodyPr>
          <a:lstStyle/>
          <a:p>
            <a:pPr marL="316230" marR="190500" algn="ctr">
              <a:spcBef>
                <a:spcPts val="855"/>
              </a:spcBef>
            </a:pPr>
            <a:r>
              <a:rPr lang="en-US" sz="1800" b="1" dirty="0">
                <a:effectLst/>
                <a:latin typeface="Times New Roman" panose="02020603050405020304" pitchFamily="18" charset="0"/>
                <a:ea typeface="Cambria" panose="02040503050406030204" pitchFamily="18" charset="0"/>
                <a:cs typeface="Cambria" panose="02040503050406030204" pitchFamily="18" charset="0"/>
              </a:rPr>
              <a:t>Figure</a:t>
            </a:r>
            <a:r>
              <a:rPr lang="en-US" sz="1800" b="1" spc="-35"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3</a:t>
            </a:r>
            <a:r>
              <a:rPr lang="tr-TR" sz="1800" b="1" dirty="0">
                <a:effectLst/>
                <a:latin typeface="Times New Roman" panose="02020603050405020304" pitchFamily="18" charset="0"/>
                <a:ea typeface="Cambria" panose="02040503050406030204" pitchFamily="18" charset="0"/>
                <a:cs typeface="Cambria" panose="02040503050406030204" pitchFamily="18" charset="0"/>
              </a:rPr>
              <a:t>:</a:t>
            </a:r>
            <a:r>
              <a:rPr lang="en-US" sz="1800" b="1" spc="-20"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View</a:t>
            </a:r>
            <a:r>
              <a:rPr lang="en-US" sz="1800" b="1" spc="-30"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Emotional</a:t>
            </a:r>
            <a:r>
              <a:rPr lang="en-US" sz="1800" b="1" spc="-30"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spc="-10" dirty="0">
                <a:effectLst/>
                <a:latin typeface="Times New Roman" panose="02020603050405020304" pitchFamily="18" charset="0"/>
                <a:ea typeface="Cambria" panose="02040503050406030204" pitchFamily="18" charset="0"/>
                <a:cs typeface="Cambria" panose="02040503050406030204" pitchFamily="18" charset="0"/>
              </a:rPr>
              <a:t>Trends</a:t>
            </a:r>
            <a:endParaRPr lang="tr-TR" sz="1800" b="1"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3008749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ayt Numarası Yer Tutucusu 13">
            <a:extLst>
              <a:ext uri="{FF2B5EF4-FFF2-40B4-BE49-F238E27FC236}">
                <a16:creationId xmlns:a16="http://schemas.microsoft.com/office/drawing/2014/main" id="{EDC3029A-3751-C4E0-10D7-9C8781212199}"/>
              </a:ext>
            </a:extLst>
          </p:cNvPr>
          <p:cNvSpPr>
            <a:spLocks noGrp="1"/>
          </p:cNvSpPr>
          <p:nvPr>
            <p:ph type="sldNum" sz="quarter" idx="12"/>
          </p:nvPr>
        </p:nvSpPr>
        <p:spPr/>
        <p:txBody>
          <a:bodyPr/>
          <a:lstStyle/>
          <a:p>
            <a:pPr rtl="0"/>
            <a:fld id="{294A09A9-5501-47C1-A89A-A340965A2BE2}" type="slidenum">
              <a:rPr lang="tr-TR" smtClean="0"/>
              <a:t>16</a:t>
            </a:fld>
            <a:endParaRPr lang="tr-TR" dirty="0"/>
          </a:p>
        </p:txBody>
      </p:sp>
      <p:pic>
        <p:nvPicPr>
          <p:cNvPr id="2" name="Image 6">
            <a:extLst>
              <a:ext uri="{FF2B5EF4-FFF2-40B4-BE49-F238E27FC236}">
                <a16:creationId xmlns:a16="http://schemas.microsoft.com/office/drawing/2014/main" id="{7C9EE1F2-0449-C906-BC41-6C9B1FB10EB4}"/>
              </a:ext>
            </a:extLst>
          </p:cNvPr>
          <p:cNvPicPr>
            <a:picLocks/>
          </p:cNvPicPr>
          <p:nvPr/>
        </p:nvPicPr>
        <p:blipFill>
          <a:blip r:embed="rId2" cstate="print"/>
          <a:stretch>
            <a:fillRect/>
          </a:stretch>
        </p:blipFill>
        <p:spPr>
          <a:xfrm>
            <a:off x="191344" y="1268760"/>
            <a:ext cx="12000656" cy="3480418"/>
          </a:xfrm>
          <a:prstGeom prst="rect">
            <a:avLst/>
          </a:prstGeom>
        </p:spPr>
      </p:pic>
      <p:sp>
        <p:nvSpPr>
          <p:cNvPr id="4" name="Metin kutusu 3">
            <a:extLst>
              <a:ext uri="{FF2B5EF4-FFF2-40B4-BE49-F238E27FC236}">
                <a16:creationId xmlns:a16="http://schemas.microsoft.com/office/drawing/2014/main" id="{1FF5F467-B423-7C8C-4177-EF9C710226A3}"/>
              </a:ext>
            </a:extLst>
          </p:cNvPr>
          <p:cNvSpPr txBox="1"/>
          <p:nvPr/>
        </p:nvSpPr>
        <p:spPr>
          <a:xfrm>
            <a:off x="3048000" y="5301208"/>
            <a:ext cx="6096000" cy="369332"/>
          </a:xfrm>
          <a:prstGeom prst="rect">
            <a:avLst/>
          </a:prstGeom>
          <a:noFill/>
        </p:spPr>
        <p:txBody>
          <a:bodyPr wrap="square">
            <a:spAutoFit/>
          </a:bodyPr>
          <a:lstStyle/>
          <a:p>
            <a:pPr marL="285115" marR="190500" algn="ctr"/>
            <a:r>
              <a:rPr lang="en-US" sz="1800" b="1" dirty="0">
                <a:effectLst/>
                <a:latin typeface="Times New Roman" panose="02020603050405020304" pitchFamily="18" charset="0"/>
                <a:ea typeface="Times New Roman" panose="02020603050405020304" pitchFamily="18" charset="0"/>
              </a:rPr>
              <a:t>Figure</a:t>
            </a:r>
            <a:r>
              <a:rPr lang="en-US" sz="1800" b="1" spc="-6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4</a:t>
            </a:r>
            <a:r>
              <a:rPr lang="en-US" sz="1800" b="1" spc="-30" dirty="0">
                <a:effectLst/>
                <a:latin typeface="Times New Roman" panose="02020603050405020304" pitchFamily="18" charset="0"/>
                <a:ea typeface="Times New Roman" panose="02020603050405020304" pitchFamily="18" charset="0"/>
              </a:rPr>
              <a:t> </a:t>
            </a:r>
            <a:r>
              <a:rPr lang="tr-TR" sz="1800" b="1" spc="-3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Crowdsourcing</a:t>
            </a:r>
            <a:r>
              <a:rPr lang="en-US" sz="1800" b="1" spc="-2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Emotional</a:t>
            </a:r>
            <a:r>
              <a:rPr lang="en-US" sz="1800" b="1" spc="-5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Tags</a:t>
            </a:r>
            <a:r>
              <a:rPr lang="en-US" sz="1800" b="1" spc="-4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for</a:t>
            </a:r>
            <a:r>
              <a:rPr lang="en-US" sz="1800" b="1" spc="-60" dirty="0">
                <a:effectLst/>
                <a:latin typeface="Times New Roman" panose="02020603050405020304" pitchFamily="18" charset="0"/>
                <a:ea typeface="Times New Roman" panose="02020603050405020304" pitchFamily="18" charset="0"/>
              </a:rPr>
              <a:t> </a:t>
            </a:r>
            <a:r>
              <a:rPr lang="en-US" sz="1800" b="1" spc="-20" dirty="0">
                <a:effectLst/>
                <a:latin typeface="Times New Roman" panose="02020603050405020304" pitchFamily="18" charset="0"/>
                <a:ea typeface="Times New Roman" panose="02020603050405020304" pitchFamily="18" charset="0"/>
              </a:rPr>
              <a:t>Songs</a:t>
            </a:r>
            <a:endParaRPr lang="tr-T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06356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ayt Numarası Yer Tutucusu 13">
            <a:extLst>
              <a:ext uri="{FF2B5EF4-FFF2-40B4-BE49-F238E27FC236}">
                <a16:creationId xmlns:a16="http://schemas.microsoft.com/office/drawing/2014/main" id="{E065D126-BA0C-5CFB-5D2B-5F858EF71FCC}"/>
              </a:ext>
            </a:extLst>
          </p:cNvPr>
          <p:cNvSpPr>
            <a:spLocks noGrp="1"/>
          </p:cNvSpPr>
          <p:nvPr>
            <p:ph type="sldNum" sz="quarter" idx="12"/>
          </p:nvPr>
        </p:nvSpPr>
        <p:spPr/>
        <p:txBody>
          <a:bodyPr/>
          <a:lstStyle/>
          <a:p>
            <a:pPr rtl="0"/>
            <a:fld id="{294A09A9-5501-47C1-A89A-A340965A2BE2}" type="slidenum">
              <a:rPr lang="tr-TR" smtClean="0"/>
              <a:t>17</a:t>
            </a:fld>
            <a:endParaRPr lang="tr-TR" dirty="0"/>
          </a:p>
        </p:txBody>
      </p:sp>
      <p:pic>
        <p:nvPicPr>
          <p:cNvPr id="2" name="Image 7">
            <a:extLst>
              <a:ext uri="{FF2B5EF4-FFF2-40B4-BE49-F238E27FC236}">
                <a16:creationId xmlns:a16="http://schemas.microsoft.com/office/drawing/2014/main" id="{CE662296-B409-983F-ABDB-75FBDD2DC15B}"/>
              </a:ext>
            </a:extLst>
          </p:cNvPr>
          <p:cNvPicPr>
            <a:picLocks/>
          </p:cNvPicPr>
          <p:nvPr/>
        </p:nvPicPr>
        <p:blipFill>
          <a:blip r:embed="rId2" cstate="print"/>
          <a:stretch>
            <a:fillRect/>
          </a:stretch>
        </p:blipFill>
        <p:spPr>
          <a:xfrm>
            <a:off x="286471" y="1268760"/>
            <a:ext cx="11619057" cy="3456384"/>
          </a:xfrm>
          <a:prstGeom prst="rect">
            <a:avLst/>
          </a:prstGeom>
        </p:spPr>
      </p:pic>
      <p:sp>
        <p:nvSpPr>
          <p:cNvPr id="4" name="Metin kutusu 3">
            <a:extLst>
              <a:ext uri="{FF2B5EF4-FFF2-40B4-BE49-F238E27FC236}">
                <a16:creationId xmlns:a16="http://schemas.microsoft.com/office/drawing/2014/main" id="{C88CBC6D-8FF9-DF80-86C5-E5F7777006E9}"/>
              </a:ext>
            </a:extLst>
          </p:cNvPr>
          <p:cNvSpPr txBox="1"/>
          <p:nvPr/>
        </p:nvSpPr>
        <p:spPr>
          <a:xfrm>
            <a:off x="3047999" y="5455440"/>
            <a:ext cx="6096000" cy="369332"/>
          </a:xfrm>
          <a:prstGeom prst="rect">
            <a:avLst/>
          </a:prstGeom>
          <a:noFill/>
        </p:spPr>
        <p:txBody>
          <a:bodyPr wrap="square">
            <a:spAutoFit/>
          </a:bodyPr>
          <a:lstStyle/>
          <a:p>
            <a:pPr marL="460375" marR="190500" algn="ctr"/>
            <a:r>
              <a:rPr lang="en-US" sz="1800" b="1" dirty="0">
                <a:effectLst/>
                <a:latin typeface="Cambria" panose="02040503050406030204" pitchFamily="18" charset="0"/>
                <a:ea typeface="Times New Roman" panose="02020603050405020304" pitchFamily="18" charset="0"/>
              </a:rPr>
              <a:t>Figure</a:t>
            </a:r>
            <a:r>
              <a:rPr lang="en-US" sz="1800" b="1" spc="-30"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5</a:t>
            </a:r>
            <a:r>
              <a:rPr lang="tr-TR" sz="1800" b="1" dirty="0">
                <a:effectLst/>
                <a:latin typeface="Cambria" panose="02040503050406030204" pitchFamily="18" charset="0"/>
                <a:ea typeface="Times New Roman" panose="02020603050405020304" pitchFamily="18" charset="0"/>
              </a:rPr>
              <a:t>: </a:t>
            </a:r>
            <a:r>
              <a:rPr lang="en-US" sz="1800" b="1" spc="-20"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Gamification</a:t>
            </a:r>
            <a:r>
              <a:rPr lang="en-US" sz="1800" b="1" spc="-40"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for</a:t>
            </a:r>
            <a:r>
              <a:rPr lang="en-US" sz="1800" b="1" spc="-25"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User</a:t>
            </a:r>
            <a:r>
              <a:rPr lang="en-US" sz="1800" b="1" spc="-20" dirty="0">
                <a:effectLst/>
                <a:latin typeface="Cambria" panose="02040503050406030204" pitchFamily="18" charset="0"/>
                <a:ea typeface="Times New Roman" panose="02020603050405020304" pitchFamily="18" charset="0"/>
              </a:rPr>
              <a:t> </a:t>
            </a:r>
            <a:r>
              <a:rPr lang="en-US" sz="1800" b="1" spc="-10" dirty="0">
                <a:effectLst/>
                <a:latin typeface="Cambria" panose="02040503050406030204" pitchFamily="18" charset="0"/>
                <a:ea typeface="Times New Roman" panose="02020603050405020304" pitchFamily="18" charset="0"/>
              </a:rPr>
              <a:t>Engagement</a:t>
            </a:r>
            <a:endParaRPr lang="tr-TR"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09672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ayt Numarası Yer Tutucusu 13">
            <a:extLst>
              <a:ext uri="{FF2B5EF4-FFF2-40B4-BE49-F238E27FC236}">
                <a16:creationId xmlns:a16="http://schemas.microsoft.com/office/drawing/2014/main" id="{D50B6906-2B2F-ED56-EB63-56EFF659B097}"/>
              </a:ext>
            </a:extLst>
          </p:cNvPr>
          <p:cNvSpPr>
            <a:spLocks noGrp="1"/>
          </p:cNvSpPr>
          <p:nvPr>
            <p:ph type="sldNum" sz="quarter" idx="12"/>
          </p:nvPr>
        </p:nvSpPr>
        <p:spPr/>
        <p:txBody>
          <a:bodyPr/>
          <a:lstStyle/>
          <a:p>
            <a:pPr rtl="0"/>
            <a:fld id="{294A09A9-5501-47C1-A89A-A340965A2BE2}" type="slidenum">
              <a:rPr lang="tr-TR" smtClean="0"/>
              <a:t>18</a:t>
            </a:fld>
            <a:endParaRPr lang="tr-TR" dirty="0"/>
          </a:p>
        </p:txBody>
      </p:sp>
      <p:pic>
        <p:nvPicPr>
          <p:cNvPr id="15" name="Image 8">
            <a:extLst>
              <a:ext uri="{FF2B5EF4-FFF2-40B4-BE49-F238E27FC236}">
                <a16:creationId xmlns:a16="http://schemas.microsoft.com/office/drawing/2014/main" id="{DAC5D206-9C21-5EA3-03F2-0D0951E64FC3}"/>
              </a:ext>
            </a:extLst>
          </p:cNvPr>
          <p:cNvPicPr>
            <a:picLocks/>
          </p:cNvPicPr>
          <p:nvPr/>
        </p:nvPicPr>
        <p:blipFill>
          <a:blip r:embed="rId2" cstate="print"/>
          <a:stretch>
            <a:fillRect/>
          </a:stretch>
        </p:blipFill>
        <p:spPr>
          <a:xfrm>
            <a:off x="2375248" y="341721"/>
            <a:ext cx="7488832" cy="5006872"/>
          </a:xfrm>
          <a:prstGeom prst="rect">
            <a:avLst/>
          </a:prstGeom>
        </p:spPr>
      </p:pic>
      <p:sp>
        <p:nvSpPr>
          <p:cNvPr id="17" name="Metin kutusu 16">
            <a:extLst>
              <a:ext uri="{FF2B5EF4-FFF2-40B4-BE49-F238E27FC236}">
                <a16:creationId xmlns:a16="http://schemas.microsoft.com/office/drawing/2014/main" id="{297C0F1A-5021-AEA6-6D99-B88311BCAB41}"/>
              </a:ext>
            </a:extLst>
          </p:cNvPr>
          <p:cNvSpPr txBox="1"/>
          <p:nvPr/>
        </p:nvSpPr>
        <p:spPr>
          <a:xfrm>
            <a:off x="1415480" y="5492903"/>
            <a:ext cx="8736632" cy="369332"/>
          </a:xfrm>
          <a:prstGeom prst="rect">
            <a:avLst/>
          </a:prstGeom>
          <a:noFill/>
        </p:spPr>
        <p:txBody>
          <a:bodyPr wrap="square">
            <a:spAutoFit/>
          </a:bodyPr>
          <a:lstStyle/>
          <a:p>
            <a:pPr marL="2334895">
              <a:spcBef>
                <a:spcPts val="1185"/>
              </a:spcBef>
            </a:pPr>
            <a:r>
              <a:rPr lang="en-US" sz="1800" b="1" dirty="0">
                <a:effectLst/>
                <a:latin typeface="Cambria" panose="02040503050406030204" pitchFamily="18" charset="0"/>
                <a:ea typeface="Cambria" panose="02040503050406030204" pitchFamily="18" charset="0"/>
                <a:cs typeface="Cambria" panose="02040503050406030204" pitchFamily="18" charset="0"/>
              </a:rPr>
              <a:t>Figure</a:t>
            </a:r>
            <a:r>
              <a:rPr lang="en-US" sz="1800" b="1" spc="-3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6</a:t>
            </a:r>
            <a:r>
              <a:rPr lang="tr-TR" sz="1800" b="1" dirty="0">
                <a:effectLst/>
                <a:latin typeface="Cambria" panose="02040503050406030204" pitchFamily="18" charset="0"/>
                <a:ea typeface="Cambria" panose="02040503050406030204" pitchFamily="18" charset="0"/>
                <a:cs typeface="Cambria" panose="02040503050406030204" pitchFamily="18" charset="0"/>
              </a:rPr>
              <a:t>: </a:t>
            </a:r>
            <a:r>
              <a:rPr lang="en-US" sz="1800" b="1" spc="-50"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Settings</a:t>
            </a:r>
            <a:r>
              <a:rPr lang="en-US" sz="1800" b="1" spc="-20"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and</a:t>
            </a:r>
            <a:r>
              <a:rPr lang="en-US" sz="1800" b="1" spc="-60"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Preferences </a:t>
            </a:r>
            <a:r>
              <a:rPr lang="en-US" sz="1800" b="1" spc="-10" dirty="0">
                <a:effectLst/>
                <a:latin typeface="Cambria" panose="02040503050406030204" pitchFamily="18" charset="0"/>
                <a:ea typeface="Cambria" panose="02040503050406030204" pitchFamily="18" charset="0"/>
                <a:cs typeface="Cambria" panose="02040503050406030204" pitchFamily="18" charset="0"/>
              </a:rPr>
              <a:t>Management</a:t>
            </a:r>
            <a:endParaRPr lang="tr-TR" sz="1800" b="1"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764904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ayt Numarası Yer Tutucusu 13">
            <a:extLst>
              <a:ext uri="{FF2B5EF4-FFF2-40B4-BE49-F238E27FC236}">
                <a16:creationId xmlns:a16="http://schemas.microsoft.com/office/drawing/2014/main" id="{916A9E59-7FD0-6D63-3310-84BD56225BDF}"/>
              </a:ext>
            </a:extLst>
          </p:cNvPr>
          <p:cNvSpPr>
            <a:spLocks noGrp="1"/>
          </p:cNvSpPr>
          <p:nvPr>
            <p:ph type="sldNum" sz="quarter" idx="12"/>
          </p:nvPr>
        </p:nvSpPr>
        <p:spPr/>
        <p:txBody>
          <a:bodyPr/>
          <a:lstStyle/>
          <a:p>
            <a:pPr rtl="0"/>
            <a:fld id="{294A09A9-5501-47C1-A89A-A340965A2BE2}" type="slidenum">
              <a:rPr lang="tr-TR" smtClean="0"/>
              <a:t>19</a:t>
            </a:fld>
            <a:endParaRPr lang="tr-TR" dirty="0"/>
          </a:p>
        </p:txBody>
      </p:sp>
      <p:pic>
        <p:nvPicPr>
          <p:cNvPr id="17" name="Image 9">
            <a:extLst>
              <a:ext uri="{FF2B5EF4-FFF2-40B4-BE49-F238E27FC236}">
                <a16:creationId xmlns:a16="http://schemas.microsoft.com/office/drawing/2014/main" id="{F59A7450-722B-5824-E56C-2A3D30BEDA96}"/>
              </a:ext>
            </a:extLst>
          </p:cNvPr>
          <p:cNvPicPr>
            <a:picLocks/>
          </p:cNvPicPr>
          <p:nvPr/>
        </p:nvPicPr>
        <p:blipFill>
          <a:blip r:embed="rId2" cstate="print"/>
          <a:stretch>
            <a:fillRect/>
          </a:stretch>
        </p:blipFill>
        <p:spPr>
          <a:xfrm>
            <a:off x="335360" y="716486"/>
            <a:ext cx="11301253" cy="4612739"/>
          </a:xfrm>
          <a:prstGeom prst="rect">
            <a:avLst/>
          </a:prstGeom>
        </p:spPr>
      </p:pic>
      <p:sp>
        <p:nvSpPr>
          <p:cNvPr id="19" name="Metin kutusu 18">
            <a:extLst>
              <a:ext uri="{FF2B5EF4-FFF2-40B4-BE49-F238E27FC236}">
                <a16:creationId xmlns:a16="http://schemas.microsoft.com/office/drawing/2014/main" id="{1DAF70A3-4929-03D1-24D5-3FE46DF33760}"/>
              </a:ext>
            </a:extLst>
          </p:cNvPr>
          <p:cNvSpPr txBox="1"/>
          <p:nvPr/>
        </p:nvSpPr>
        <p:spPr>
          <a:xfrm>
            <a:off x="1847528" y="5445224"/>
            <a:ext cx="6096000" cy="684803"/>
          </a:xfrm>
          <a:prstGeom prst="rect">
            <a:avLst/>
          </a:prstGeom>
          <a:noFill/>
        </p:spPr>
        <p:txBody>
          <a:bodyPr wrap="square">
            <a:spAutoFit/>
          </a:bodyPr>
          <a:lstStyle/>
          <a:p>
            <a:pPr marL="2329815" algn="ctr">
              <a:spcBef>
                <a:spcPts val="10"/>
              </a:spcBef>
            </a:pPr>
            <a:r>
              <a:rPr lang="en-US" sz="1800" b="1" dirty="0">
                <a:effectLst/>
                <a:latin typeface="Cambria" panose="02040503050406030204" pitchFamily="18" charset="0"/>
                <a:ea typeface="Times New Roman" panose="02020603050405020304" pitchFamily="18" charset="0"/>
              </a:rPr>
              <a:t>Figure</a:t>
            </a:r>
            <a:r>
              <a:rPr lang="en-US" sz="1800" b="1" spc="-65"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7</a:t>
            </a:r>
            <a:r>
              <a:rPr lang="tr-TR" sz="1800" b="1" dirty="0">
                <a:effectLst/>
                <a:latin typeface="Cambria" panose="02040503050406030204" pitchFamily="18" charset="0"/>
                <a:ea typeface="Times New Roman" panose="02020603050405020304" pitchFamily="18" charset="0"/>
              </a:rPr>
              <a:t>: </a:t>
            </a:r>
            <a:r>
              <a:rPr lang="en-US" sz="1800" b="1" spc="-60"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Access</a:t>
            </a:r>
            <a:r>
              <a:rPr lang="en-US" sz="1800" b="1" spc="-40"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Privacy</a:t>
            </a:r>
            <a:r>
              <a:rPr lang="en-US" sz="1800" b="1" spc="-40" dirty="0">
                <a:effectLst/>
                <a:latin typeface="Cambria" panose="02040503050406030204" pitchFamily="18" charset="0"/>
                <a:ea typeface="Times New Roman" panose="02020603050405020304" pitchFamily="18" charset="0"/>
              </a:rPr>
              <a:t> </a:t>
            </a:r>
            <a:r>
              <a:rPr lang="en-US" sz="1800" b="1" spc="-10" dirty="0">
                <a:effectLst/>
                <a:latin typeface="Cambria" panose="02040503050406030204" pitchFamily="18" charset="0"/>
                <a:ea typeface="Times New Roman" panose="02020603050405020304" pitchFamily="18" charset="0"/>
              </a:rPr>
              <a:t>Settings</a:t>
            </a:r>
            <a:endParaRPr lang="tr-TR" sz="1600" dirty="0">
              <a:effectLst/>
              <a:latin typeface="Times New Roman" panose="02020603050405020304" pitchFamily="18" charset="0"/>
              <a:ea typeface="Times New Roman" panose="02020603050405020304" pitchFamily="18" charset="0"/>
            </a:endParaRPr>
          </a:p>
          <a:p>
            <a:pPr>
              <a:spcBef>
                <a:spcPts val="300"/>
              </a:spcBef>
            </a:pPr>
            <a:r>
              <a:rPr lang="en-US" sz="1800" b="1" dirty="0">
                <a:effectLst/>
                <a:latin typeface="Cambria" panose="02040503050406030204" pitchFamily="18" charset="0"/>
                <a:ea typeface="Times New Roman" panose="02020603050405020304" pitchFamily="18" charset="0"/>
              </a:rPr>
              <a:t> </a:t>
            </a:r>
            <a:endParaRPr lang="tr-T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5768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25F4EFB8-B32B-E305-CA40-1BDEF9E3C5D6}"/>
              </a:ext>
            </a:extLst>
          </p:cNvPr>
          <p:cNvSpPr>
            <a:spLocks noGrp="1"/>
          </p:cNvSpPr>
          <p:nvPr>
            <p:ph type="title"/>
          </p:nvPr>
        </p:nvSpPr>
        <p:spPr>
          <a:xfrm>
            <a:off x="1632551" y="-166086"/>
            <a:ext cx="9953944" cy="1411616"/>
          </a:xfrm>
        </p:spPr>
        <p:txBody>
          <a:bodyPr rtlCol="0"/>
          <a:lstStyle>
            <a:defPPr>
              <a:defRPr lang="tr-TR"/>
            </a:defPPr>
          </a:lstStyle>
          <a:p>
            <a:pPr algn="ctr"/>
            <a:r>
              <a:rPr lang="tr-TR" sz="2400" b="1" dirty="0">
                <a:solidFill>
                  <a:schemeClr val="accent1">
                    <a:lumMod val="10000"/>
                  </a:schemeClr>
                </a:solidFill>
                <a:cs typeface="Times New Roman" panose="02020603050405020304" pitchFamily="18" charset="0"/>
              </a:rPr>
              <a:t>Content</a:t>
            </a:r>
            <a:r>
              <a:rPr lang="tr-TR" sz="2400" dirty="0">
                <a:solidFill>
                  <a:schemeClr val="accent1">
                    <a:lumMod val="10000"/>
                  </a:schemeClr>
                </a:solidFill>
                <a:cs typeface="Times New Roman" panose="02020603050405020304" pitchFamily="18" charset="0"/>
              </a:rPr>
              <a:t> </a:t>
            </a:r>
            <a:r>
              <a:rPr lang="tr-TR" sz="2400" b="1" dirty="0">
                <a:solidFill>
                  <a:schemeClr val="accent1">
                    <a:lumMod val="10000"/>
                  </a:schemeClr>
                </a:solidFill>
                <a:cs typeface="Times New Roman" panose="02020603050405020304" pitchFamily="18" charset="0"/>
              </a:rPr>
              <a:t>of </a:t>
            </a:r>
            <a:r>
              <a:rPr lang="tr-TR" sz="2400" b="1" dirty="0" err="1">
                <a:solidFill>
                  <a:schemeClr val="accent1">
                    <a:lumMod val="10000"/>
                  </a:schemeClr>
                </a:solidFill>
                <a:cs typeface="Times New Roman" panose="02020603050405020304" pitchFamily="18" charset="0"/>
              </a:rPr>
              <a:t>the</a:t>
            </a:r>
            <a:r>
              <a:rPr lang="tr-TR" sz="2400" b="1" dirty="0">
                <a:solidFill>
                  <a:schemeClr val="accent1">
                    <a:lumMod val="10000"/>
                  </a:schemeClr>
                </a:solidFill>
                <a:cs typeface="Times New Roman" panose="02020603050405020304" pitchFamily="18" charset="0"/>
              </a:rPr>
              <a:t> Presentation</a:t>
            </a:r>
            <a:endParaRPr lang="en-US" sz="2400" b="1" dirty="0">
              <a:solidFill>
                <a:schemeClr val="accent1">
                  <a:lumMod val="10000"/>
                </a:schemeClr>
              </a:solidFill>
              <a:cs typeface="Times New Roman" panose="02020603050405020304" pitchFamily="18" charset="0"/>
            </a:endParaRPr>
          </a:p>
        </p:txBody>
      </p:sp>
      <p:sp>
        <p:nvSpPr>
          <p:cNvPr id="5" name="İçerik Yer Tutucusu 4">
            <a:extLst>
              <a:ext uri="{FF2B5EF4-FFF2-40B4-BE49-F238E27FC236}">
                <a16:creationId xmlns:a16="http://schemas.microsoft.com/office/drawing/2014/main" id="{3602EF04-C343-BFD2-AB41-A62063075783}"/>
              </a:ext>
            </a:extLst>
          </p:cNvPr>
          <p:cNvSpPr>
            <a:spLocks noGrp="1"/>
          </p:cNvSpPr>
          <p:nvPr>
            <p:ph sz="quarter" idx="13"/>
          </p:nvPr>
        </p:nvSpPr>
        <p:spPr>
          <a:xfrm>
            <a:off x="6401847" y="2597014"/>
            <a:ext cx="5184648" cy="3528393"/>
          </a:xfrm>
        </p:spPr>
        <p:txBody>
          <a:bodyPr rtlCol="0"/>
          <a:lstStyle>
            <a:defPPr>
              <a:defRPr lang="tr-TR"/>
            </a:defPPr>
          </a:lstStyle>
          <a:p>
            <a:pPr>
              <a:lnSpc>
                <a:spcPct val="150000"/>
              </a:lnSpc>
              <a:spcAft>
                <a:spcPts val="800"/>
              </a:spcAft>
            </a:pPr>
            <a:r>
              <a:rPr lang="tr-TR" sz="1600" dirty="0" err="1">
                <a:latin typeface="+mj-lt"/>
                <a:ea typeface="Calibri" panose="020F0502020204030204" pitchFamily="34" charset="0"/>
                <a:cs typeface="Times New Roman" panose="02020603050405020304" pitchFamily="18" charset="0"/>
              </a:rPr>
              <a:t>Introduction</a:t>
            </a:r>
            <a:endParaRPr lang="tr-TR" sz="1600" dirty="0">
              <a:latin typeface="+mj-lt"/>
              <a:ea typeface="Calibri" panose="020F0502020204030204" pitchFamily="34" charset="0"/>
              <a:cs typeface="Times New Roman" panose="02020603050405020304" pitchFamily="18" charset="0"/>
            </a:endParaRPr>
          </a:p>
          <a:p>
            <a:pPr>
              <a:lnSpc>
                <a:spcPct val="150000"/>
              </a:lnSpc>
              <a:spcAft>
                <a:spcPts val="800"/>
              </a:spcAft>
            </a:pPr>
            <a:r>
              <a:rPr lang="tr-TR" sz="1600" dirty="0" err="1">
                <a:latin typeface="+mj-lt"/>
                <a:ea typeface="Times New Roman" panose="02020603050405020304" pitchFamily="18" charset="0"/>
                <a:cs typeface="Times New Roman" panose="02020603050405020304" pitchFamily="18" charset="0"/>
              </a:rPr>
              <a:t>Literature</a:t>
            </a:r>
            <a:r>
              <a:rPr lang="tr-TR" sz="1600" dirty="0">
                <a:latin typeface="+mj-lt"/>
                <a:ea typeface="Times New Roman" panose="02020603050405020304" pitchFamily="18" charset="0"/>
                <a:cs typeface="Times New Roman" panose="02020603050405020304" pitchFamily="18" charset="0"/>
              </a:rPr>
              <a:t> </a:t>
            </a:r>
            <a:r>
              <a:rPr lang="tr-TR" sz="1600" dirty="0" err="1">
                <a:latin typeface="+mj-lt"/>
                <a:ea typeface="Times New Roman" panose="02020603050405020304" pitchFamily="18" charset="0"/>
                <a:cs typeface="Times New Roman" panose="02020603050405020304" pitchFamily="18" charset="0"/>
              </a:rPr>
              <a:t>Review</a:t>
            </a:r>
            <a:endParaRPr lang="tr-TR" sz="1600" dirty="0">
              <a:latin typeface="+mj-lt"/>
              <a:ea typeface="Times New Roman" panose="02020603050405020304" pitchFamily="18" charset="0"/>
              <a:cs typeface="Times New Roman" panose="02020603050405020304" pitchFamily="18" charset="0"/>
            </a:endParaRPr>
          </a:p>
          <a:p>
            <a:pPr>
              <a:lnSpc>
                <a:spcPct val="150000"/>
              </a:lnSpc>
              <a:spcAft>
                <a:spcPts val="800"/>
              </a:spcAft>
            </a:pPr>
            <a:r>
              <a:rPr lang="tr-TR" sz="1600" b="1" dirty="0" err="1">
                <a:latin typeface="+mj-lt"/>
                <a:cs typeface="Times New Roman" panose="02020603050405020304" pitchFamily="18" charset="0"/>
              </a:rPr>
              <a:t>Strategy</a:t>
            </a:r>
            <a:r>
              <a:rPr lang="tr-TR" sz="1600" b="1" dirty="0">
                <a:latin typeface="+mj-lt"/>
                <a:cs typeface="Times New Roman" panose="02020603050405020304" pitchFamily="18" charset="0"/>
              </a:rPr>
              <a:t> </a:t>
            </a:r>
          </a:p>
          <a:p>
            <a:pPr>
              <a:lnSpc>
                <a:spcPct val="150000"/>
              </a:lnSpc>
              <a:spcAft>
                <a:spcPts val="800"/>
              </a:spcAft>
            </a:pPr>
            <a:r>
              <a:rPr lang="tr-TR" sz="1600" b="1" dirty="0" err="1">
                <a:latin typeface="+mj-lt"/>
              </a:rPr>
              <a:t>Purpose</a:t>
            </a:r>
            <a:r>
              <a:rPr lang="tr-TR" sz="1600" b="1" dirty="0">
                <a:latin typeface="+mj-lt"/>
              </a:rPr>
              <a:t> </a:t>
            </a:r>
          </a:p>
          <a:p>
            <a:pPr>
              <a:lnSpc>
                <a:spcPct val="150000"/>
              </a:lnSpc>
              <a:spcAft>
                <a:spcPts val="800"/>
              </a:spcAft>
            </a:pPr>
            <a:r>
              <a:rPr lang="en-US" sz="1600" dirty="0">
                <a:latin typeface="+mj-lt"/>
              </a:rPr>
              <a:t>Vision</a:t>
            </a:r>
            <a:endParaRPr lang="tr-TR" sz="1600" dirty="0">
              <a:latin typeface="+mj-lt"/>
            </a:endParaRPr>
          </a:p>
          <a:p>
            <a:pPr>
              <a:lnSpc>
                <a:spcPct val="150000"/>
              </a:lnSpc>
              <a:spcAft>
                <a:spcPts val="800"/>
              </a:spcAft>
            </a:pPr>
            <a:r>
              <a:rPr lang="tr-TR" sz="1600" b="1" dirty="0" err="1">
                <a:latin typeface="+mj-lt"/>
                <a:cs typeface="Times New Roman" panose="02020603050405020304" pitchFamily="18" charset="0"/>
              </a:rPr>
              <a:t>Use</a:t>
            </a:r>
            <a:r>
              <a:rPr lang="tr-TR" sz="1600" b="1" dirty="0">
                <a:latin typeface="+mj-lt"/>
                <a:cs typeface="Times New Roman" panose="02020603050405020304" pitchFamily="18" charset="0"/>
              </a:rPr>
              <a:t> </a:t>
            </a:r>
            <a:r>
              <a:rPr lang="tr-TR" sz="1600" b="1" dirty="0" err="1">
                <a:latin typeface="+mj-lt"/>
                <a:cs typeface="Times New Roman" panose="02020603050405020304" pitchFamily="18" charset="0"/>
              </a:rPr>
              <a:t>Cases</a:t>
            </a:r>
            <a:endParaRPr lang="tr-TR" sz="1600" b="1" dirty="0">
              <a:latin typeface="+mj-lt"/>
              <a:cs typeface="Times New Roman" panose="02020603050405020304" pitchFamily="18" charset="0"/>
            </a:endParaRPr>
          </a:p>
          <a:p>
            <a:pPr>
              <a:lnSpc>
                <a:spcPct val="150000"/>
              </a:lnSpc>
              <a:spcAft>
                <a:spcPts val="800"/>
              </a:spcAft>
            </a:pPr>
            <a:r>
              <a:rPr lang="tr-TR" sz="1600" b="1" dirty="0">
                <a:latin typeface="+mj-lt"/>
                <a:cs typeface="Times New Roman" panose="02020603050405020304" pitchFamily="18" charset="0"/>
              </a:rPr>
              <a:t>User </a:t>
            </a:r>
            <a:r>
              <a:rPr lang="tr-TR" sz="1600" b="1" dirty="0" err="1">
                <a:latin typeface="+mj-lt"/>
                <a:cs typeface="Times New Roman" panose="02020603050405020304" pitchFamily="18" charset="0"/>
              </a:rPr>
              <a:t>Interface</a:t>
            </a:r>
            <a:endParaRPr lang="tr-TR" sz="1600" b="1" dirty="0">
              <a:latin typeface="+mj-lt"/>
              <a:cs typeface="Times New Roman" panose="02020603050405020304" pitchFamily="18" charset="0"/>
            </a:endParaRPr>
          </a:p>
          <a:p>
            <a:pPr>
              <a:lnSpc>
                <a:spcPct val="150000"/>
              </a:lnSpc>
              <a:spcAft>
                <a:spcPts val="800"/>
              </a:spcAft>
            </a:pPr>
            <a:r>
              <a:rPr lang="en-US" sz="1600" dirty="0">
                <a:latin typeface="+mj-lt"/>
              </a:rPr>
              <a:t>WHAT WILL WE DO IN THE 2ND TERM</a:t>
            </a:r>
            <a:endParaRPr lang="tr-TR" sz="1600" dirty="0">
              <a:latin typeface="+mj-lt"/>
            </a:endParaRPr>
          </a:p>
          <a:p>
            <a:pPr>
              <a:lnSpc>
                <a:spcPct val="150000"/>
              </a:lnSpc>
              <a:spcAft>
                <a:spcPts val="800"/>
              </a:spcAft>
            </a:pPr>
            <a:endParaRPr lang="tr-TR" sz="1600" dirty="0">
              <a:solidFill>
                <a:schemeClr val="accent1">
                  <a:lumMod val="25000"/>
                </a:schemeClr>
              </a:solidFill>
              <a:latin typeface="+mj-lt"/>
            </a:endParaRPr>
          </a:p>
          <a:p>
            <a:pPr>
              <a:lnSpc>
                <a:spcPct val="150000"/>
              </a:lnSpc>
              <a:spcAft>
                <a:spcPts val="800"/>
              </a:spcAft>
            </a:pPr>
            <a:endParaRPr lang="tr-TR" sz="1600" dirty="0">
              <a:latin typeface="Times New Roman" panose="02020603050405020304" pitchFamily="18" charset="0"/>
              <a:cs typeface="Times New Roman" panose="02020603050405020304" pitchFamily="18" charset="0"/>
            </a:endParaRPr>
          </a:p>
          <a:p>
            <a:pPr>
              <a:lnSpc>
                <a:spcPct val="150000"/>
              </a:lnSpc>
              <a:spcAft>
                <a:spcPts val="800"/>
              </a:spcAft>
            </a:pPr>
            <a:endParaRPr lang="tr-TR" sz="2400" b="1" dirty="0">
              <a:solidFill>
                <a:schemeClr val="accent1">
                  <a:lumMod val="90000"/>
                </a:schemeClr>
              </a:solidFill>
            </a:endParaRPr>
          </a:p>
        </p:txBody>
      </p:sp>
      <p:sp>
        <p:nvSpPr>
          <p:cNvPr id="3" name="Slayt Numarası Yer Tutucusu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rtlCol="0"/>
          <a:lstStyle>
            <a:defPPr>
              <a:defRPr lang="tr-TR"/>
            </a:defPPr>
          </a:lstStyle>
          <a:p>
            <a:pPr rtl="0"/>
            <a:fld id="{294A09A9-5501-47C1-A89A-A340965A2BE2}" type="slidenum">
              <a:rPr lang="tr-TR" smtClean="0"/>
              <a:pPr rtl="0"/>
              <a:t>2</a:t>
            </a:fld>
            <a:endParaRPr lang="tr-TR" dirty="0"/>
          </a:p>
        </p:txBody>
      </p:sp>
      <p:pic>
        <p:nvPicPr>
          <p:cNvPr id="2" name="Graphic 120" descr="World outline">
            <a:extLst>
              <a:ext uri="{FF2B5EF4-FFF2-40B4-BE49-F238E27FC236}">
                <a16:creationId xmlns:a16="http://schemas.microsoft.com/office/drawing/2014/main" id="{E9905759-619B-AB12-6567-5A9BB95EC8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6523" y="1170137"/>
            <a:ext cx="548640" cy="548640"/>
          </a:xfrm>
          <a:prstGeom prst="rect">
            <a:avLst/>
          </a:prstGeom>
        </p:spPr>
      </p:pic>
      <p:pic>
        <p:nvPicPr>
          <p:cNvPr id="6" name="Graphic 124" descr="Open book outline">
            <a:extLst>
              <a:ext uri="{FF2B5EF4-FFF2-40B4-BE49-F238E27FC236}">
                <a16:creationId xmlns:a16="http://schemas.microsoft.com/office/drawing/2014/main" id="{269ABBAB-707E-A7CA-C37C-5E9A74C794E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8564" y="1732625"/>
            <a:ext cx="548640" cy="548640"/>
          </a:xfrm>
          <a:prstGeom prst="rect">
            <a:avLst/>
          </a:prstGeom>
        </p:spPr>
      </p:pic>
      <p:pic>
        <p:nvPicPr>
          <p:cNvPr id="7" name="Graphic 4" descr="Branching diagram outline">
            <a:extLst>
              <a:ext uri="{FF2B5EF4-FFF2-40B4-BE49-F238E27FC236}">
                <a16:creationId xmlns:a16="http://schemas.microsoft.com/office/drawing/2014/main" id="{C80D87AB-B97A-C547-81CE-45495EAB48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8564" y="2281265"/>
            <a:ext cx="609600" cy="609600"/>
          </a:xfrm>
          <a:prstGeom prst="rect">
            <a:avLst/>
          </a:prstGeom>
        </p:spPr>
      </p:pic>
      <p:pic>
        <p:nvPicPr>
          <p:cNvPr id="8" name="Graphic 6" descr="Head with gears outline">
            <a:extLst>
              <a:ext uri="{FF2B5EF4-FFF2-40B4-BE49-F238E27FC236}">
                <a16:creationId xmlns:a16="http://schemas.microsoft.com/office/drawing/2014/main" id="{46B4F71C-4ACF-94F2-B804-B7BBE14D81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77979" y="2890865"/>
            <a:ext cx="555386" cy="555386"/>
          </a:xfrm>
          <a:prstGeom prst="rect">
            <a:avLst/>
          </a:prstGeom>
        </p:spPr>
      </p:pic>
      <p:pic>
        <p:nvPicPr>
          <p:cNvPr id="13" name="Graphic 120" descr="World outline">
            <a:extLst>
              <a:ext uri="{FF2B5EF4-FFF2-40B4-BE49-F238E27FC236}">
                <a16:creationId xmlns:a16="http://schemas.microsoft.com/office/drawing/2014/main" id="{B3F65007-7A85-0415-CC12-B2DC8FB8E4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8564" y="3516922"/>
            <a:ext cx="548640" cy="548640"/>
          </a:xfrm>
          <a:prstGeom prst="rect">
            <a:avLst/>
          </a:prstGeom>
        </p:spPr>
      </p:pic>
      <p:pic>
        <p:nvPicPr>
          <p:cNvPr id="14" name="Graphic 124" descr="Open book outline">
            <a:extLst>
              <a:ext uri="{FF2B5EF4-FFF2-40B4-BE49-F238E27FC236}">
                <a16:creationId xmlns:a16="http://schemas.microsoft.com/office/drawing/2014/main" id="{F745E3E3-F148-CF2E-0281-67D45C71AA6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9044" y="4072308"/>
            <a:ext cx="548640" cy="548640"/>
          </a:xfrm>
          <a:prstGeom prst="rect">
            <a:avLst/>
          </a:prstGeom>
        </p:spPr>
      </p:pic>
      <p:pic>
        <p:nvPicPr>
          <p:cNvPr id="15" name="Graphic 4" descr="Branching diagram outline">
            <a:extLst>
              <a:ext uri="{FF2B5EF4-FFF2-40B4-BE49-F238E27FC236}">
                <a16:creationId xmlns:a16="http://schemas.microsoft.com/office/drawing/2014/main" id="{C09FB502-0091-3CDD-2B49-C5063BFCE5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9044" y="4637405"/>
            <a:ext cx="609600" cy="609600"/>
          </a:xfrm>
          <a:prstGeom prst="rect">
            <a:avLst/>
          </a:prstGeom>
        </p:spPr>
      </p:pic>
      <p:pic>
        <p:nvPicPr>
          <p:cNvPr id="16" name="Graphic 6" descr="Head with gears outline">
            <a:extLst>
              <a:ext uri="{FF2B5EF4-FFF2-40B4-BE49-F238E27FC236}">
                <a16:creationId xmlns:a16="http://schemas.microsoft.com/office/drawing/2014/main" id="{DB10521E-1164-57EA-7AB9-5F8AA9108C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94620" y="5263462"/>
            <a:ext cx="555386" cy="555386"/>
          </a:xfrm>
          <a:prstGeom prst="rect">
            <a:avLst/>
          </a:prstGeom>
        </p:spPr>
      </p:pic>
    </p:spTree>
    <p:extLst>
      <p:ext uri="{BB962C8B-B14F-4D97-AF65-F5344CB8AC3E}">
        <p14:creationId xmlns:p14="http://schemas.microsoft.com/office/powerpoint/2010/main" val="3307162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ayt Numarası Yer Tutucusu 13">
            <a:extLst>
              <a:ext uri="{FF2B5EF4-FFF2-40B4-BE49-F238E27FC236}">
                <a16:creationId xmlns:a16="http://schemas.microsoft.com/office/drawing/2014/main" id="{A367EFC4-2BC7-4E13-B578-E42CF4E34F4B}"/>
              </a:ext>
            </a:extLst>
          </p:cNvPr>
          <p:cNvSpPr>
            <a:spLocks noGrp="1"/>
          </p:cNvSpPr>
          <p:nvPr>
            <p:ph type="sldNum" sz="quarter" idx="12"/>
          </p:nvPr>
        </p:nvSpPr>
        <p:spPr/>
        <p:txBody>
          <a:bodyPr/>
          <a:lstStyle/>
          <a:p>
            <a:pPr rtl="0"/>
            <a:fld id="{294A09A9-5501-47C1-A89A-A340965A2BE2}" type="slidenum">
              <a:rPr lang="tr-TR" smtClean="0"/>
              <a:t>20</a:t>
            </a:fld>
            <a:endParaRPr lang="tr-TR" dirty="0"/>
          </a:p>
        </p:txBody>
      </p:sp>
      <p:pic>
        <p:nvPicPr>
          <p:cNvPr id="2" name="Image 10">
            <a:extLst>
              <a:ext uri="{FF2B5EF4-FFF2-40B4-BE49-F238E27FC236}">
                <a16:creationId xmlns:a16="http://schemas.microsoft.com/office/drawing/2014/main" id="{4878B140-691F-53E6-CD7E-A3B08E5A991E}"/>
              </a:ext>
            </a:extLst>
          </p:cNvPr>
          <p:cNvPicPr>
            <a:picLocks/>
          </p:cNvPicPr>
          <p:nvPr/>
        </p:nvPicPr>
        <p:blipFill>
          <a:blip r:embed="rId2" cstate="print"/>
          <a:stretch>
            <a:fillRect/>
          </a:stretch>
        </p:blipFill>
        <p:spPr>
          <a:xfrm>
            <a:off x="959768" y="2275131"/>
            <a:ext cx="10272464" cy="1800200"/>
          </a:xfrm>
          <a:prstGeom prst="rect">
            <a:avLst/>
          </a:prstGeom>
        </p:spPr>
      </p:pic>
      <p:sp>
        <p:nvSpPr>
          <p:cNvPr id="4" name="Metin kutusu 3">
            <a:extLst>
              <a:ext uri="{FF2B5EF4-FFF2-40B4-BE49-F238E27FC236}">
                <a16:creationId xmlns:a16="http://schemas.microsoft.com/office/drawing/2014/main" id="{8849180C-BA24-33DB-0FD8-63EE5155FB59}"/>
              </a:ext>
            </a:extLst>
          </p:cNvPr>
          <p:cNvSpPr txBox="1"/>
          <p:nvPr/>
        </p:nvSpPr>
        <p:spPr>
          <a:xfrm>
            <a:off x="3048000" y="5085184"/>
            <a:ext cx="6096000" cy="646331"/>
          </a:xfrm>
          <a:prstGeom prst="rect">
            <a:avLst/>
          </a:prstGeom>
          <a:noFill/>
        </p:spPr>
        <p:txBody>
          <a:bodyPr wrap="square">
            <a:spAutoFit/>
          </a:bodyPr>
          <a:lstStyle/>
          <a:p>
            <a:pPr marL="269875" marR="289560" algn="ctr">
              <a:spcBef>
                <a:spcPts val="5"/>
              </a:spcBef>
            </a:pPr>
            <a:r>
              <a:rPr lang="en-US" sz="1800" b="1" dirty="0">
                <a:effectLst/>
                <a:latin typeface="Cambria" panose="02040503050406030204" pitchFamily="18" charset="0"/>
                <a:ea typeface="Times New Roman" panose="02020603050405020304" pitchFamily="18" charset="0"/>
              </a:rPr>
              <a:t>Figure</a:t>
            </a:r>
            <a:r>
              <a:rPr lang="en-US" sz="1800" b="1" spc="-30"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8</a:t>
            </a:r>
            <a:r>
              <a:rPr lang="tr-TR" sz="1800" b="1" dirty="0">
                <a:effectLst/>
                <a:latin typeface="Cambria" panose="02040503050406030204" pitchFamily="18" charset="0"/>
                <a:ea typeface="Times New Roman" panose="02020603050405020304" pitchFamily="18" charset="0"/>
              </a:rPr>
              <a:t>:</a:t>
            </a:r>
            <a:r>
              <a:rPr lang="en-US" sz="1800" b="1" spc="215"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Song</a:t>
            </a:r>
            <a:r>
              <a:rPr lang="en-US" sz="1800" b="1" spc="-35"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and</a:t>
            </a:r>
            <a:r>
              <a:rPr lang="en-US" sz="1800" b="1" spc="-35"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Emotion</a:t>
            </a:r>
            <a:r>
              <a:rPr lang="en-US" sz="1800" b="1" spc="-25" dirty="0">
                <a:effectLst/>
                <a:latin typeface="Cambria" panose="02040503050406030204" pitchFamily="18" charset="0"/>
                <a:ea typeface="Times New Roman" panose="02020603050405020304" pitchFamily="18" charset="0"/>
              </a:rPr>
              <a:t> </a:t>
            </a:r>
            <a:r>
              <a:rPr lang="en-US" sz="1800" b="1" dirty="0">
                <a:effectLst/>
                <a:latin typeface="Cambria" panose="02040503050406030204" pitchFamily="18" charset="0"/>
                <a:ea typeface="Times New Roman" panose="02020603050405020304" pitchFamily="18" charset="0"/>
              </a:rPr>
              <a:t>Data</a:t>
            </a:r>
            <a:r>
              <a:rPr lang="en-US" sz="1800" b="1" spc="10" dirty="0">
                <a:effectLst/>
                <a:latin typeface="Cambria" panose="02040503050406030204" pitchFamily="18" charset="0"/>
                <a:ea typeface="Times New Roman" panose="02020603050405020304" pitchFamily="18" charset="0"/>
              </a:rPr>
              <a:t> </a:t>
            </a:r>
            <a:r>
              <a:rPr lang="en-US" sz="1800" b="1" spc="-10" dirty="0">
                <a:effectLst/>
                <a:latin typeface="Cambria" panose="02040503050406030204" pitchFamily="18" charset="0"/>
                <a:ea typeface="Times New Roman" panose="02020603050405020304" pitchFamily="18" charset="0"/>
              </a:rPr>
              <a:t>Analysis</a:t>
            </a:r>
            <a:endParaRPr lang="tr-TR" sz="1600" dirty="0">
              <a:effectLst/>
              <a:latin typeface="Times New Roman" panose="02020603050405020304" pitchFamily="18" charset="0"/>
              <a:ea typeface="Times New Roman" panose="02020603050405020304" pitchFamily="18" charset="0"/>
            </a:endParaRPr>
          </a:p>
          <a:p>
            <a:r>
              <a:rPr lang="en-US" sz="1800" b="1" dirty="0">
                <a:effectLst/>
                <a:latin typeface="Cambria" panose="02040503050406030204" pitchFamily="18" charset="0"/>
                <a:ea typeface="Times New Roman" panose="02020603050405020304" pitchFamily="18" charset="0"/>
              </a:rPr>
              <a:t> </a:t>
            </a:r>
            <a:endParaRPr lang="tr-T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091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lt Bilgi Yer Tutucusu 6">
            <a:extLst>
              <a:ext uri="{FF2B5EF4-FFF2-40B4-BE49-F238E27FC236}">
                <a16:creationId xmlns:a16="http://schemas.microsoft.com/office/drawing/2014/main" id="{6C58156F-B502-2468-F7F7-7EF56BA44FBE}"/>
              </a:ext>
            </a:extLst>
          </p:cNvPr>
          <p:cNvSpPr>
            <a:spLocks noGrp="1"/>
          </p:cNvSpPr>
          <p:nvPr>
            <p:ph type="ftr" sz="quarter" idx="11"/>
          </p:nvPr>
        </p:nvSpPr>
        <p:spPr>
          <a:xfrm>
            <a:off x="4295800" y="45552"/>
            <a:ext cx="4114800" cy="856526"/>
          </a:xfrm>
        </p:spPr>
        <p:txBody>
          <a:bodyPr rtlCol="0"/>
          <a:lstStyle>
            <a:defPPr>
              <a:defRPr lang="tr-TR"/>
            </a:defPPr>
          </a:lstStyle>
          <a:p>
            <a:pPr rtl="0"/>
            <a:r>
              <a:rPr lang="tr-TR" sz="2000" b="1" dirty="0">
                <a:solidFill>
                  <a:schemeClr val="accent1">
                    <a:lumMod val="25000"/>
                  </a:schemeClr>
                </a:solidFill>
                <a:latin typeface="+mj-lt"/>
                <a:cs typeface="Times New Roman" panose="02020603050405020304" pitchFamily="18" charset="0"/>
              </a:rPr>
              <a:t>User </a:t>
            </a:r>
            <a:r>
              <a:rPr lang="tr-TR" sz="2000" b="1" dirty="0" err="1">
                <a:solidFill>
                  <a:schemeClr val="accent1">
                    <a:lumMod val="25000"/>
                  </a:schemeClr>
                </a:solidFill>
                <a:latin typeface="+mj-lt"/>
                <a:cs typeface="Times New Roman" panose="02020603050405020304" pitchFamily="18" charset="0"/>
              </a:rPr>
              <a:t>Interface</a:t>
            </a:r>
            <a:endParaRPr lang="tr-TR" sz="2000" dirty="0">
              <a:solidFill>
                <a:schemeClr val="accent1">
                  <a:lumMod val="25000"/>
                </a:schemeClr>
              </a:solidFill>
              <a:latin typeface="+mj-lt"/>
            </a:endParaRPr>
          </a:p>
        </p:txBody>
      </p:sp>
      <p:sp>
        <p:nvSpPr>
          <p:cNvPr id="8" name="Slayt Numarası Yer Tutucusu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rtlCol="0"/>
          <a:lstStyle>
            <a:defPPr>
              <a:defRPr lang="tr-TR"/>
            </a:defPPr>
          </a:lstStyle>
          <a:p>
            <a:pPr rtl="0"/>
            <a:fld id="{294A09A9-5501-47C1-A89A-A340965A2BE2}" type="slidenum">
              <a:rPr lang="tr-TR" smtClean="0"/>
              <a:pPr rtl="0"/>
              <a:t>21</a:t>
            </a:fld>
            <a:endParaRPr lang="tr-TR" dirty="0"/>
          </a:p>
        </p:txBody>
      </p:sp>
      <p:pic>
        <p:nvPicPr>
          <p:cNvPr id="15" name="Resim 14">
            <a:extLst>
              <a:ext uri="{FF2B5EF4-FFF2-40B4-BE49-F238E27FC236}">
                <a16:creationId xmlns:a16="http://schemas.microsoft.com/office/drawing/2014/main" id="{0CB87798-25A4-24D5-D65E-002F3A0586E9}"/>
              </a:ext>
            </a:extLst>
          </p:cNvPr>
          <p:cNvPicPr>
            <a:picLocks noChangeAspect="1"/>
          </p:cNvPicPr>
          <p:nvPr/>
        </p:nvPicPr>
        <p:blipFill>
          <a:blip r:embed="rId3"/>
          <a:stretch>
            <a:fillRect/>
          </a:stretch>
        </p:blipFill>
        <p:spPr>
          <a:xfrm>
            <a:off x="393844" y="1484784"/>
            <a:ext cx="6998300" cy="4104456"/>
          </a:xfrm>
          <a:prstGeom prst="rect">
            <a:avLst/>
          </a:prstGeom>
        </p:spPr>
      </p:pic>
      <p:sp>
        <p:nvSpPr>
          <p:cNvPr id="17" name="Metin kutusu 16">
            <a:extLst>
              <a:ext uri="{FF2B5EF4-FFF2-40B4-BE49-F238E27FC236}">
                <a16:creationId xmlns:a16="http://schemas.microsoft.com/office/drawing/2014/main" id="{3D691814-7F30-818F-9F44-B803D0E12D0F}"/>
              </a:ext>
            </a:extLst>
          </p:cNvPr>
          <p:cNvSpPr txBox="1"/>
          <p:nvPr/>
        </p:nvSpPr>
        <p:spPr>
          <a:xfrm>
            <a:off x="551384" y="926065"/>
            <a:ext cx="6096000" cy="369332"/>
          </a:xfrm>
          <a:prstGeom prst="rect">
            <a:avLst/>
          </a:prstGeom>
          <a:noFill/>
        </p:spPr>
        <p:txBody>
          <a:bodyPr wrap="square">
            <a:spAutoFit/>
          </a:bodyPr>
          <a:lstStyle/>
          <a:p>
            <a:pPr algn="ctr"/>
            <a:r>
              <a:rPr lang="tr-TR" b="1" dirty="0"/>
              <a:t>Home </a:t>
            </a:r>
            <a:r>
              <a:rPr lang="tr-TR" b="1" dirty="0" err="1"/>
              <a:t>Page</a:t>
            </a:r>
            <a:endParaRPr lang="tr-TR" b="1" dirty="0"/>
          </a:p>
        </p:txBody>
      </p:sp>
      <p:sp>
        <p:nvSpPr>
          <p:cNvPr id="19" name="Metin kutusu 18">
            <a:extLst>
              <a:ext uri="{FF2B5EF4-FFF2-40B4-BE49-F238E27FC236}">
                <a16:creationId xmlns:a16="http://schemas.microsoft.com/office/drawing/2014/main" id="{A6C781EE-CC27-4E58-E56B-D093CEE7BDF9}"/>
              </a:ext>
            </a:extLst>
          </p:cNvPr>
          <p:cNvSpPr txBox="1"/>
          <p:nvPr/>
        </p:nvSpPr>
        <p:spPr>
          <a:xfrm>
            <a:off x="8040216" y="1988840"/>
            <a:ext cx="3624064" cy="4247317"/>
          </a:xfrm>
          <a:prstGeom prst="rect">
            <a:avLst/>
          </a:prstGeom>
          <a:noFill/>
        </p:spPr>
        <p:txBody>
          <a:bodyPr wrap="square">
            <a:spAutoFit/>
          </a:bodyPr>
          <a:lstStyle/>
          <a:p>
            <a:pPr algn="ctr"/>
            <a:r>
              <a:rPr lang="en-US" dirty="0">
                <a:solidFill>
                  <a:schemeClr val="accent1">
                    <a:lumMod val="25000"/>
                  </a:schemeClr>
                </a:solidFill>
              </a:rPr>
              <a:t>The user interface designs for the </a:t>
            </a:r>
            <a:r>
              <a:rPr lang="en-US" dirty="0" err="1">
                <a:solidFill>
                  <a:schemeClr val="accent1">
                    <a:lumMod val="25000"/>
                  </a:schemeClr>
                </a:solidFill>
              </a:rPr>
              <a:t>EmoTagger</a:t>
            </a:r>
            <a:r>
              <a:rPr lang="en-US" dirty="0">
                <a:solidFill>
                  <a:schemeClr val="accent1">
                    <a:lumMod val="25000"/>
                  </a:schemeClr>
                </a:solidFill>
              </a:rPr>
              <a:t> project were created using Figma to provide a modern and user-friendly experience.</a:t>
            </a:r>
            <a:endParaRPr lang="tr-TR" dirty="0">
              <a:solidFill>
                <a:schemeClr val="accent1">
                  <a:lumMod val="25000"/>
                </a:schemeClr>
              </a:solidFill>
            </a:endParaRPr>
          </a:p>
          <a:p>
            <a:pPr algn="ctr"/>
            <a:r>
              <a:rPr lang="en-US" dirty="0">
                <a:solidFill>
                  <a:schemeClr val="accent1">
                    <a:lumMod val="25000"/>
                  </a:schemeClr>
                </a:solidFill>
              </a:rPr>
              <a:t>Supported by an attention-grabbing color palette and intuitive navigation elements, the design emphasizes user engagement. The dominant use of purple throughout the interface was a deliberate choice, as it conveys creativity and emotional depth, aligning perfectly with the project's theme of exploring the emotional impact of music.</a:t>
            </a:r>
            <a:endParaRPr lang="tr-TR" dirty="0">
              <a:solidFill>
                <a:schemeClr val="accent1">
                  <a:lumMod val="25000"/>
                </a:schemeClr>
              </a:solidFill>
            </a:endParaRPr>
          </a:p>
        </p:txBody>
      </p:sp>
    </p:spTree>
    <p:extLst>
      <p:ext uri="{BB962C8B-B14F-4D97-AF65-F5344CB8AC3E}">
        <p14:creationId xmlns:p14="http://schemas.microsoft.com/office/powerpoint/2010/main" val="2700317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ayt Numarası Yer Tutucusu 13">
            <a:extLst>
              <a:ext uri="{FF2B5EF4-FFF2-40B4-BE49-F238E27FC236}">
                <a16:creationId xmlns:a16="http://schemas.microsoft.com/office/drawing/2014/main" id="{21DB494F-F34C-035D-698A-C4126BBFC179}"/>
              </a:ext>
            </a:extLst>
          </p:cNvPr>
          <p:cNvSpPr>
            <a:spLocks noGrp="1"/>
          </p:cNvSpPr>
          <p:nvPr>
            <p:ph type="sldNum" sz="quarter" idx="12"/>
          </p:nvPr>
        </p:nvSpPr>
        <p:spPr/>
        <p:txBody>
          <a:bodyPr/>
          <a:lstStyle/>
          <a:p>
            <a:pPr rtl="0"/>
            <a:fld id="{294A09A9-5501-47C1-A89A-A340965A2BE2}" type="slidenum">
              <a:rPr lang="tr-TR" smtClean="0"/>
              <a:t>22</a:t>
            </a:fld>
            <a:endParaRPr lang="tr-TR" dirty="0"/>
          </a:p>
        </p:txBody>
      </p:sp>
      <p:pic>
        <p:nvPicPr>
          <p:cNvPr id="16" name="Resim 15">
            <a:extLst>
              <a:ext uri="{FF2B5EF4-FFF2-40B4-BE49-F238E27FC236}">
                <a16:creationId xmlns:a16="http://schemas.microsoft.com/office/drawing/2014/main" id="{38B5AE8B-BB2E-B744-C9E9-2A82C2A85AFE}"/>
              </a:ext>
            </a:extLst>
          </p:cNvPr>
          <p:cNvPicPr>
            <a:picLocks noChangeAspect="1"/>
          </p:cNvPicPr>
          <p:nvPr/>
        </p:nvPicPr>
        <p:blipFill>
          <a:blip r:embed="rId2"/>
          <a:stretch>
            <a:fillRect/>
          </a:stretch>
        </p:blipFill>
        <p:spPr>
          <a:xfrm>
            <a:off x="431032" y="1932295"/>
            <a:ext cx="5589741" cy="3312368"/>
          </a:xfrm>
          <a:prstGeom prst="rect">
            <a:avLst/>
          </a:prstGeom>
        </p:spPr>
      </p:pic>
      <p:pic>
        <p:nvPicPr>
          <p:cNvPr id="18" name="Resim 17">
            <a:extLst>
              <a:ext uri="{FF2B5EF4-FFF2-40B4-BE49-F238E27FC236}">
                <a16:creationId xmlns:a16="http://schemas.microsoft.com/office/drawing/2014/main" id="{CE22906E-F5DF-5F08-846E-3271923C2602}"/>
              </a:ext>
            </a:extLst>
          </p:cNvPr>
          <p:cNvPicPr>
            <a:picLocks noChangeAspect="1"/>
          </p:cNvPicPr>
          <p:nvPr/>
        </p:nvPicPr>
        <p:blipFill>
          <a:blip r:embed="rId3"/>
          <a:stretch>
            <a:fillRect/>
          </a:stretch>
        </p:blipFill>
        <p:spPr>
          <a:xfrm>
            <a:off x="6096000" y="1932295"/>
            <a:ext cx="5494634" cy="3312368"/>
          </a:xfrm>
          <a:prstGeom prst="rect">
            <a:avLst/>
          </a:prstGeom>
        </p:spPr>
      </p:pic>
      <p:sp>
        <p:nvSpPr>
          <p:cNvPr id="20" name="Metin kutusu 19">
            <a:extLst>
              <a:ext uri="{FF2B5EF4-FFF2-40B4-BE49-F238E27FC236}">
                <a16:creationId xmlns:a16="http://schemas.microsoft.com/office/drawing/2014/main" id="{7A44B5E2-BEF7-7D41-4C77-53BA164CE680}"/>
              </a:ext>
            </a:extLst>
          </p:cNvPr>
          <p:cNvSpPr txBox="1"/>
          <p:nvPr/>
        </p:nvSpPr>
        <p:spPr>
          <a:xfrm>
            <a:off x="431032" y="1428671"/>
            <a:ext cx="6096000" cy="369332"/>
          </a:xfrm>
          <a:prstGeom prst="rect">
            <a:avLst/>
          </a:prstGeom>
          <a:noFill/>
        </p:spPr>
        <p:txBody>
          <a:bodyPr wrap="square">
            <a:spAutoFit/>
          </a:bodyPr>
          <a:lstStyle/>
          <a:p>
            <a:pPr algn="ctr"/>
            <a:r>
              <a:rPr lang="tr-TR" b="1" dirty="0"/>
              <a:t>Login </a:t>
            </a:r>
            <a:r>
              <a:rPr lang="tr-TR" b="1" dirty="0" err="1"/>
              <a:t>Page</a:t>
            </a:r>
            <a:endParaRPr lang="tr-TR" b="1" dirty="0"/>
          </a:p>
        </p:txBody>
      </p:sp>
      <p:sp>
        <p:nvSpPr>
          <p:cNvPr id="22" name="Metin kutusu 21">
            <a:extLst>
              <a:ext uri="{FF2B5EF4-FFF2-40B4-BE49-F238E27FC236}">
                <a16:creationId xmlns:a16="http://schemas.microsoft.com/office/drawing/2014/main" id="{0155FA3D-6217-2399-44B5-1D659E0D8EA2}"/>
              </a:ext>
            </a:extLst>
          </p:cNvPr>
          <p:cNvSpPr txBox="1"/>
          <p:nvPr/>
        </p:nvSpPr>
        <p:spPr>
          <a:xfrm>
            <a:off x="6312024" y="1274114"/>
            <a:ext cx="5040560" cy="369332"/>
          </a:xfrm>
          <a:prstGeom prst="rect">
            <a:avLst/>
          </a:prstGeom>
          <a:noFill/>
        </p:spPr>
        <p:txBody>
          <a:bodyPr wrap="square">
            <a:spAutoFit/>
          </a:bodyPr>
          <a:lstStyle/>
          <a:p>
            <a:pPr algn="ctr"/>
            <a:r>
              <a:rPr lang="tr-TR" b="1" dirty="0" err="1"/>
              <a:t>Register</a:t>
            </a:r>
            <a:r>
              <a:rPr lang="tr-TR" b="1" dirty="0"/>
              <a:t> </a:t>
            </a:r>
            <a:r>
              <a:rPr lang="tr-TR" b="1" dirty="0" err="1"/>
              <a:t>Page</a:t>
            </a:r>
            <a:endParaRPr lang="tr-TR" b="1" dirty="0"/>
          </a:p>
        </p:txBody>
      </p:sp>
    </p:spTree>
    <p:extLst>
      <p:ext uri="{BB962C8B-B14F-4D97-AF65-F5344CB8AC3E}">
        <p14:creationId xmlns:p14="http://schemas.microsoft.com/office/powerpoint/2010/main" val="796288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4786B75-8C5A-A01F-F202-D3CB14D3031F}"/>
              </a:ext>
            </a:extLst>
          </p:cNvPr>
          <p:cNvSpPr>
            <a:spLocks noGrp="1"/>
          </p:cNvSpPr>
          <p:nvPr>
            <p:ph type="sldNum" sz="quarter" idx="12"/>
          </p:nvPr>
        </p:nvSpPr>
        <p:spPr/>
        <p:txBody>
          <a:bodyPr rtlCol="0"/>
          <a:lstStyle>
            <a:defPPr>
              <a:defRPr lang="tr-TR"/>
            </a:defPPr>
          </a:lstStyle>
          <a:p>
            <a:pPr rtl="0"/>
            <a:fld id="{294A09A9-5501-47C1-A89A-A340965A2BE2}" type="slidenum">
              <a:rPr lang="tr-TR" smtClean="0"/>
              <a:pPr rtl="0"/>
              <a:t>23</a:t>
            </a:fld>
            <a:endParaRPr lang="tr-TR" dirty="0"/>
          </a:p>
        </p:txBody>
      </p:sp>
      <p:pic>
        <p:nvPicPr>
          <p:cNvPr id="26" name="Resim 25">
            <a:extLst>
              <a:ext uri="{FF2B5EF4-FFF2-40B4-BE49-F238E27FC236}">
                <a16:creationId xmlns:a16="http://schemas.microsoft.com/office/drawing/2014/main" id="{9A3281CD-4DAA-6C19-35E6-049ECC097F2A}"/>
              </a:ext>
            </a:extLst>
          </p:cNvPr>
          <p:cNvPicPr>
            <a:picLocks noChangeAspect="1"/>
          </p:cNvPicPr>
          <p:nvPr/>
        </p:nvPicPr>
        <p:blipFill>
          <a:blip r:embed="rId3"/>
          <a:stretch>
            <a:fillRect/>
          </a:stretch>
        </p:blipFill>
        <p:spPr>
          <a:xfrm>
            <a:off x="6224736" y="1963197"/>
            <a:ext cx="5757612" cy="3675801"/>
          </a:xfrm>
          <a:prstGeom prst="rect">
            <a:avLst/>
          </a:prstGeom>
        </p:spPr>
      </p:pic>
      <p:sp>
        <p:nvSpPr>
          <p:cNvPr id="28" name="Metin kutusu 27">
            <a:extLst>
              <a:ext uri="{FF2B5EF4-FFF2-40B4-BE49-F238E27FC236}">
                <a16:creationId xmlns:a16="http://schemas.microsoft.com/office/drawing/2014/main" id="{45503890-29C3-3668-CDBC-39BD103B5248}"/>
              </a:ext>
            </a:extLst>
          </p:cNvPr>
          <p:cNvSpPr txBox="1"/>
          <p:nvPr/>
        </p:nvSpPr>
        <p:spPr>
          <a:xfrm>
            <a:off x="5871465" y="1366873"/>
            <a:ext cx="6096000" cy="369332"/>
          </a:xfrm>
          <a:prstGeom prst="rect">
            <a:avLst/>
          </a:prstGeom>
          <a:noFill/>
        </p:spPr>
        <p:txBody>
          <a:bodyPr wrap="square">
            <a:spAutoFit/>
          </a:bodyPr>
          <a:lstStyle/>
          <a:p>
            <a:pPr algn="ctr"/>
            <a:r>
              <a:rPr lang="tr-TR" b="1" dirty="0" err="1"/>
              <a:t>Community</a:t>
            </a:r>
            <a:endParaRPr lang="tr-TR" b="1" dirty="0"/>
          </a:p>
        </p:txBody>
      </p:sp>
      <p:pic>
        <p:nvPicPr>
          <p:cNvPr id="30" name="Resim 29">
            <a:extLst>
              <a:ext uri="{FF2B5EF4-FFF2-40B4-BE49-F238E27FC236}">
                <a16:creationId xmlns:a16="http://schemas.microsoft.com/office/drawing/2014/main" id="{09EC4EFB-3832-231D-9D47-12C75D371B24}"/>
              </a:ext>
            </a:extLst>
          </p:cNvPr>
          <p:cNvPicPr>
            <a:picLocks noChangeAspect="1"/>
          </p:cNvPicPr>
          <p:nvPr/>
        </p:nvPicPr>
        <p:blipFill>
          <a:blip r:embed="rId4"/>
          <a:stretch>
            <a:fillRect/>
          </a:stretch>
        </p:blipFill>
        <p:spPr>
          <a:xfrm>
            <a:off x="209652" y="1963198"/>
            <a:ext cx="5472608" cy="3675801"/>
          </a:xfrm>
          <a:prstGeom prst="rect">
            <a:avLst/>
          </a:prstGeom>
        </p:spPr>
      </p:pic>
      <p:sp>
        <p:nvSpPr>
          <p:cNvPr id="32" name="Metin kutusu 31">
            <a:extLst>
              <a:ext uri="{FF2B5EF4-FFF2-40B4-BE49-F238E27FC236}">
                <a16:creationId xmlns:a16="http://schemas.microsoft.com/office/drawing/2014/main" id="{95900D5D-377F-F179-58F7-4DFD1CF3C16B}"/>
              </a:ext>
            </a:extLst>
          </p:cNvPr>
          <p:cNvSpPr txBox="1"/>
          <p:nvPr/>
        </p:nvSpPr>
        <p:spPr>
          <a:xfrm>
            <a:off x="1703512" y="1365981"/>
            <a:ext cx="6096000" cy="369332"/>
          </a:xfrm>
          <a:prstGeom prst="rect">
            <a:avLst/>
          </a:prstGeom>
          <a:noFill/>
        </p:spPr>
        <p:txBody>
          <a:bodyPr wrap="square">
            <a:spAutoFit/>
          </a:bodyPr>
          <a:lstStyle/>
          <a:p>
            <a:r>
              <a:rPr lang="tr-TR" b="1" dirty="0"/>
              <a:t>Home </a:t>
            </a:r>
            <a:r>
              <a:rPr lang="tr-TR" b="1" dirty="0" err="1"/>
              <a:t>Page</a:t>
            </a:r>
            <a:r>
              <a:rPr lang="tr-TR" b="1" dirty="0"/>
              <a:t> 2</a:t>
            </a:r>
          </a:p>
        </p:txBody>
      </p:sp>
    </p:spTree>
    <p:extLst>
      <p:ext uri="{BB962C8B-B14F-4D97-AF65-F5344CB8AC3E}">
        <p14:creationId xmlns:p14="http://schemas.microsoft.com/office/powerpoint/2010/main" val="2352993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ayt Numarası Yer Tutucusu 9">
            <a:extLst>
              <a:ext uri="{FF2B5EF4-FFF2-40B4-BE49-F238E27FC236}">
                <a16:creationId xmlns:a16="http://schemas.microsoft.com/office/drawing/2014/main" id="{67496A5D-72B8-0916-4E17-D09B36692012}"/>
              </a:ext>
            </a:extLst>
          </p:cNvPr>
          <p:cNvSpPr>
            <a:spLocks noGrp="1"/>
          </p:cNvSpPr>
          <p:nvPr>
            <p:ph type="sldNum" sz="quarter" idx="12"/>
          </p:nvPr>
        </p:nvSpPr>
        <p:spPr/>
        <p:txBody>
          <a:bodyPr/>
          <a:lstStyle/>
          <a:p>
            <a:pPr rtl="0"/>
            <a:fld id="{294A09A9-5501-47C1-A89A-A340965A2BE2}" type="slidenum">
              <a:rPr lang="tr-TR" smtClean="0"/>
              <a:t>24</a:t>
            </a:fld>
            <a:endParaRPr lang="tr-TR" dirty="0"/>
          </a:p>
        </p:txBody>
      </p:sp>
      <p:pic>
        <p:nvPicPr>
          <p:cNvPr id="12" name="Resim 11">
            <a:extLst>
              <a:ext uri="{FF2B5EF4-FFF2-40B4-BE49-F238E27FC236}">
                <a16:creationId xmlns:a16="http://schemas.microsoft.com/office/drawing/2014/main" id="{641A7088-AC08-3E20-0EED-2D0949CDD225}"/>
              </a:ext>
            </a:extLst>
          </p:cNvPr>
          <p:cNvPicPr>
            <a:picLocks noChangeAspect="1"/>
          </p:cNvPicPr>
          <p:nvPr/>
        </p:nvPicPr>
        <p:blipFill>
          <a:blip r:embed="rId2"/>
          <a:stretch>
            <a:fillRect/>
          </a:stretch>
        </p:blipFill>
        <p:spPr>
          <a:xfrm>
            <a:off x="133094" y="1916832"/>
            <a:ext cx="5922247" cy="3277133"/>
          </a:xfrm>
          <a:prstGeom prst="rect">
            <a:avLst/>
          </a:prstGeom>
        </p:spPr>
      </p:pic>
      <p:sp>
        <p:nvSpPr>
          <p:cNvPr id="14" name="Metin kutusu 13">
            <a:extLst>
              <a:ext uri="{FF2B5EF4-FFF2-40B4-BE49-F238E27FC236}">
                <a16:creationId xmlns:a16="http://schemas.microsoft.com/office/drawing/2014/main" id="{9FDB0E5D-E340-2E7F-DFF8-31CFC0F79D2B}"/>
              </a:ext>
            </a:extLst>
          </p:cNvPr>
          <p:cNvSpPr txBox="1"/>
          <p:nvPr/>
        </p:nvSpPr>
        <p:spPr>
          <a:xfrm>
            <a:off x="1271464" y="1109083"/>
            <a:ext cx="6096000" cy="369332"/>
          </a:xfrm>
          <a:prstGeom prst="rect">
            <a:avLst/>
          </a:prstGeom>
          <a:noFill/>
        </p:spPr>
        <p:txBody>
          <a:bodyPr wrap="square">
            <a:spAutoFit/>
          </a:bodyPr>
          <a:lstStyle/>
          <a:p>
            <a:r>
              <a:rPr lang="tr-TR" b="1" dirty="0" err="1"/>
              <a:t>Gamification</a:t>
            </a:r>
            <a:r>
              <a:rPr lang="tr-TR" b="1" dirty="0"/>
              <a:t> </a:t>
            </a:r>
            <a:r>
              <a:rPr lang="tr-TR" b="1" dirty="0" err="1"/>
              <a:t>and</a:t>
            </a:r>
            <a:r>
              <a:rPr lang="tr-TR" b="1" dirty="0"/>
              <a:t> </a:t>
            </a:r>
            <a:r>
              <a:rPr lang="tr-TR" b="1" dirty="0" err="1"/>
              <a:t>Leaderboard</a:t>
            </a:r>
            <a:endParaRPr lang="tr-TR" b="1" dirty="0"/>
          </a:p>
        </p:txBody>
      </p:sp>
      <p:pic>
        <p:nvPicPr>
          <p:cNvPr id="16" name="Resim 15">
            <a:extLst>
              <a:ext uri="{FF2B5EF4-FFF2-40B4-BE49-F238E27FC236}">
                <a16:creationId xmlns:a16="http://schemas.microsoft.com/office/drawing/2014/main" id="{8CE35F8B-4ECD-349C-4344-EFCAFE1EEF6D}"/>
              </a:ext>
            </a:extLst>
          </p:cNvPr>
          <p:cNvPicPr>
            <a:picLocks noChangeAspect="1"/>
          </p:cNvPicPr>
          <p:nvPr/>
        </p:nvPicPr>
        <p:blipFill>
          <a:blip r:embed="rId3"/>
          <a:stretch>
            <a:fillRect/>
          </a:stretch>
        </p:blipFill>
        <p:spPr>
          <a:xfrm>
            <a:off x="6168617" y="1916831"/>
            <a:ext cx="5864343" cy="3277133"/>
          </a:xfrm>
          <a:prstGeom prst="rect">
            <a:avLst/>
          </a:prstGeom>
        </p:spPr>
      </p:pic>
      <p:sp>
        <p:nvSpPr>
          <p:cNvPr id="18" name="Metin kutusu 17">
            <a:extLst>
              <a:ext uri="{FF2B5EF4-FFF2-40B4-BE49-F238E27FC236}">
                <a16:creationId xmlns:a16="http://schemas.microsoft.com/office/drawing/2014/main" id="{4336E74B-B7A9-3796-52E5-82814D16650D}"/>
              </a:ext>
            </a:extLst>
          </p:cNvPr>
          <p:cNvSpPr txBox="1"/>
          <p:nvPr/>
        </p:nvSpPr>
        <p:spPr>
          <a:xfrm>
            <a:off x="7176120" y="1098572"/>
            <a:ext cx="6096000" cy="369332"/>
          </a:xfrm>
          <a:prstGeom prst="rect">
            <a:avLst/>
          </a:prstGeom>
          <a:noFill/>
        </p:spPr>
        <p:txBody>
          <a:bodyPr wrap="square">
            <a:spAutoFit/>
          </a:bodyPr>
          <a:lstStyle/>
          <a:p>
            <a:r>
              <a:rPr lang="tr-TR" b="1" dirty="0" err="1"/>
              <a:t>Emotional</a:t>
            </a:r>
            <a:r>
              <a:rPr lang="tr-TR" b="1" dirty="0"/>
              <a:t> </a:t>
            </a:r>
            <a:r>
              <a:rPr lang="tr-TR" b="1" dirty="0" err="1"/>
              <a:t>Tagging</a:t>
            </a:r>
            <a:r>
              <a:rPr lang="tr-TR" b="1" dirty="0"/>
              <a:t> </a:t>
            </a:r>
            <a:r>
              <a:rPr lang="tr-TR" b="1" dirty="0" err="1"/>
              <a:t>Interface</a:t>
            </a:r>
            <a:endParaRPr lang="tr-TR" b="1" dirty="0"/>
          </a:p>
        </p:txBody>
      </p:sp>
    </p:spTree>
    <p:extLst>
      <p:ext uri="{BB962C8B-B14F-4D97-AF65-F5344CB8AC3E}">
        <p14:creationId xmlns:p14="http://schemas.microsoft.com/office/powerpoint/2010/main" val="4232155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F5FA6A62-8FBF-887D-0560-47FF98E22EF4}"/>
              </a:ext>
            </a:extLst>
          </p:cNvPr>
          <p:cNvSpPr>
            <a:spLocks noGrp="1"/>
          </p:cNvSpPr>
          <p:nvPr>
            <p:ph type="sldNum" sz="quarter" idx="12"/>
          </p:nvPr>
        </p:nvSpPr>
        <p:spPr/>
        <p:txBody>
          <a:bodyPr rtlCol="0"/>
          <a:lstStyle>
            <a:defPPr>
              <a:defRPr lang="tr-TR"/>
            </a:defPPr>
          </a:lstStyle>
          <a:p>
            <a:pPr rtl="0"/>
            <a:fld id="{294A09A9-5501-47C1-A89A-A340965A2BE2}" type="slidenum">
              <a:rPr lang="tr-TR" smtClean="0"/>
              <a:pPr rtl="0"/>
              <a:t>25</a:t>
            </a:fld>
            <a:endParaRPr lang="tr-TR"/>
          </a:p>
        </p:txBody>
      </p:sp>
      <p:pic>
        <p:nvPicPr>
          <p:cNvPr id="11" name="Resim 10">
            <a:extLst>
              <a:ext uri="{FF2B5EF4-FFF2-40B4-BE49-F238E27FC236}">
                <a16:creationId xmlns:a16="http://schemas.microsoft.com/office/drawing/2014/main" id="{84A08FF6-71BC-E73A-39AC-87379D02E0B7}"/>
              </a:ext>
            </a:extLst>
          </p:cNvPr>
          <p:cNvPicPr>
            <a:picLocks noChangeAspect="1"/>
          </p:cNvPicPr>
          <p:nvPr/>
        </p:nvPicPr>
        <p:blipFill>
          <a:blip r:embed="rId3"/>
          <a:stretch>
            <a:fillRect/>
          </a:stretch>
        </p:blipFill>
        <p:spPr>
          <a:xfrm>
            <a:off x="335550" y="548680"/>
            <a:ext cx="5730015" cy="2952328"/>
          </a:xfrm>
          <a:prstGeom prst="rect">
            <a:avLst/>
          </a:prstGeom>
        </p:spPr>
      </p:pic>
      <p:pic>
        <p:nvPicPr>
          <p:cNvPr id="13" name="Resim 12">
            <a:extLst>
              <a:ext uri="{FF2B5EF4-FFF2-40B4-BE49-F238E27FC236}">
                <a16:creationId xmlns:a16="http://schemas.microsoft.com/office/drawing/2014/main" id="{BCAB5B70-0EBE-1B11-3284-C773E591EF9B}"/>
              </a:ext>
            </a:extLst>
          </p:cNvPr>
          <p:cNvPicPr>
            <a:picLocks noChangeAspect="1"/>
          </p:cNvPicPr>
          <p:nvPr/>
        </p:nvPicPr>
        <p:blipFill>
          <a:blip r:embed="rId4"/>
          <a:stretch>
            <a:fillRect/>
          </a:stretch>
        </p:blipFill>
        <p:spPr>
          <a:xfrm>
            <a:off x="6503797" y="548680"/>
            <a:ext cx="5328592" cy="2952328"/>
          </a:xfrm>
          <a:prstGeom prst="rect">
            <a:avLst/>
          </a:prstGeom>
        </p:spPr>
      </p:pic>
      <p:pic>
        <p:nvPicPr>
          <p:cNvPr id="15" name="Resim 14">
            <a:extLst>
              <a:ext uri="{FF2B5EF4-FFF2-40B4-BE49-F238E27FC236}">
                <a16:creationId xmlns:a16="http://schemas.microsoft.com/office/drawing/2014/main" id="{F5A4E4C1-8247-77B3-44EC-E8E891D30E9A}"/>
              </a:ext>
            </a:extLst>
          </p:cNvPr>
          <p:cNvPicPr>
            <a:picLocks noChangeAspect="1"/>
          </p:cNvPicPr>
          <p:nvPr/>
        </p:nvPicPr>
        <p:blipFill>
          <a:blip r:embed="rId5"/>
          <a:stretch>
            <a:fillRect/>
          </a:stretch>
        </p:blipFill>
        <p:spPr>
          <a:xfrm>
            <a:off x="3509281" y="3969858"/>
            <a:ext cx="5112568" cy="2860682"/>
          </a:xfrm>
          <a:prstGeom prst="rect">
            <a:avLst/>
          </a:prstGeom>
        </p:spPr>
      </p:pic>
      <p:sp>
        <p:nvSpPr>
          <p:cNvPr id="17" name="Metin kutusu 16">
            <a:extLst>
              <a:ext uri="{FF2B5EF4-FFF2-40B4-BE49-F238E27FC236}">
                <a16:creationId xmlns:a16="http://schemas.microsoft.com/office/drawing/2014/main" id="{D790147C-7484-ED33-4452-13D97E69B755}"/>
              </a:ext>
            </a:extLst>
          </p:cNvPr>
          <p:cNvSpPr txBox="1"/>
          <p:nvPr/>
        </p:nvSpPr>
        <p:spPr>
          <a:xfrm>
            <a:off x="5544616" y="3600526"/>
            <a:ext cx="6096000" cy="369332"/>
          </a:xfrm>
          <a:prstGeom prst="rect">
            <a:avLst/>
          </a:prstGeom>
          <a:noFill/>
        </p:spPr>
        <p:txBody>
          <a:bodyPr wrap="square">
            <a:spAutoFit/>
          </a:bodyPr>
          <a:lstStyle/>
          <a:p>
            <a:r>
              <a:rPr lang="tr-TR" b="1" dirty="0" err="1"/>
              <a:t>Settings</a:t>
            </a:r>
            <a:r>
              <a:rPr lang="tr-TR" b="1" dirty="0"/>
              <a:t> </a:t>
            </a:r>
          </a:p>
        </p:txBody>
      </p:sp>
      <p:sp>
        <p:nvSpPr>
          <p:cNvPr id="19" name="Metin kutusu 18">
            <a:extLst>
              <a:ext uri="{FF2B5EF4-FFF2-40B4-BE49-F238E27FC236}">
                <a16:creationId xmlns:a16="http://schemas.microsoft.com/office/drawing/2014/main" id="{55D1B5C1-875D-7CBC-733A-9E99192833AA}"/>
              </a:ext>
            </a:extLst>
          </p:cNvPr>
          <p:cNvSpPr txBox="1"/>
          <p:nvPr/>
        </p:nvSpPr>
        <p:spPr>
          <a:xfrm>
            <a:off x="2294091" y="90842"/>
            <a:ext cx="1721024" cy="369332"/>
          </a:xfrm>
          <a:prstGeom prst="rect">
            <a:avLst/>
          </a:prstGeom>
          <a:noFill/>
        </p:spPr>
        <p:txBody>
          <a:bodyPr wrap="square">
            <a:spAutoFit/>
          </a:bodyPr>
          <a:lstStyle/>
          <a:p>
            <a:r>
              <a:rPr lang="tr-TR" b="1" dirty="0"/>
              <a:t>Admin </a:t>
            </a:r>
            <a:r>
              <a:rPr lang="tr-TR" b="1" dirty="0" err="1"/>
              <a:t>Page</a:t>
            </a:r>
            <a:endParaRPr lang="tr-TR" b="1" dirty="0"/>
          </a:p>
        </p:txBody>
      </p:sp>
      <p:sp>
        <p:nvSpPr>
          <p:cNvPr id="21" name="Metin kutusu 20">
            <a:extLst>
              <a:ext uri="{FF2B5EF4-FFF2-40B4-BE49-F238E27FC236}">
                <a16:creationId xmlns:a16="http://schemas.microsoft.com/office/drawing/2014/main" id="{173E1635-4F90-B6C8-A0F9-2AE64EEBF58D}"/>
              </a:ext>
            </a:extLst>
          </p:cNvPr>
          <p:cNvSpPr txBox="1"/>
          <p:nvPr/>
        </p:nvSpPr>
        <p:spPr>
          <a:xfrm>
            <a:off x="8412009" y="79830"/>
            <a:ext cx="1512168" cy="369332"/>
          </a:xfrm>
          <a:prstGeom prst="rect">
            <a:avLst/>
          </a:prstGeom>
          <a:noFill/>
        </p:spPr>
        <p:txBody>
          <a:bodyPr wrap="square">
            <a:spAutoFit/>
          </a:bodyPr>
          <a:lstStyle/>
          <a:p>
            <a:r>
              <a:rPr lang="tr-TR" b="1" dirty="0"/>
              <a:t>Profile </a:t>
            </a:r>
            <a:r>
              <a:rPr lang="tr-TR" b="1" dirty="0" err="1"/>
              <a:t>Page</a:t>
            </a:r>
            <a:endParaRPr lang="tr-TR" b="1" dirty="0"/>
          </a:p>
        </p:txBody>
      </p:sp>
    </p:spTree>
    <p:extLst>
      <p:ext uri="{BB962C8B-B14F-4D97-AF65-F5344CB8AC3E}">
        <p14:creationId xmlns:p14="http://schemas.microsoft.com/office/powerpoint/2010/main" val="3729241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CE91ADC2-D0C0-DFA1-4A6E-A47B5EC1AE51}"/>
              </a:ext>
            </a:extLst>
          </p:cNvPr>
          <p:cNvSpPr>
            <a:spLocks noGrp="1"/>
          </p:cNvSpPr>
          <p:nvPr>
            <p:ph type="ftr" sz="quarter" idx="11"/>
          </p:nvPr>
        </p:nvSpPr>
        <p:spPr>
          <a:xfrm>
            <a:off x="2475012" y="0"/>
            <a:ext cx="7241976" cy="856526"/>
          </a:xfrm>
        </p:spPr>
        <p:txBody>
          <a:bodyPr/>
          <a:lstStyle/>
          <a:p>
            <a:pPr rtl="0"/>
            <a:r>
              <a:rPr lang="en-US" sz="2400" dirty="0">
                <a:solidFill>
                  <a:schemeClr val="accent1">
                    <a:lumMod val="25000"/>
                  </a:schemeClr>
                </a:solidFill>
                <a:latin typeface="+mj-lt"/>
              </a:rPr>
              <a:t>WHAT WILL WE DO IN THE 2ND TERM</a:t>
            </a:r>
            <a:endParaRPr lang="tr-TR" sz="2400" dirty="0">
              <a:solidFill>
                <a:schemeClr val="accent1">
                  <a:lumMod val="25000"/>
                </a:schemeClr>
              </a:solidFill>
              <a:latin typeface="+mj-lt"/>
            </a:endParaRPr>
          </a:p>
        </p:txBody>
      </p:sp>
      <p:sp>
        <p:nvSpPr>
          <p:cNvPr id="5" name="Slayt Numarası Yer Tutucusu 4">
            <a:extLst>
              <a:ext uri="{FF2B5EF4-FFF2-40B4-BE49-F238E27FC236}">
                <a16:creationId xmlns:a16="http://schemas.microsoft.com/office/drawing/2014/main" id="{3B39FBD2-8942-1EE5-FA61-FF53C29D6ADA}"/>
              </a:ext>
            </a:extLst>
          </p:cNvPr>
          <p:cNvSpPr>
            <a:spLocks noGrp="1"/>
          </p:cNvSpPr>
          <p:nvPr>
            <p:ph type="sldNum" sz="quarter" idx="12"/>
          </p:nvPr>
        </p:nvSpPr>
        <p:spPr/>
        <p:txBody>
          <a:bodyPr/>
          <a:lstStyle/>
          <a:p>
            <a:pPr rtl="0"/>
            <a:fld id="{294A09A9-5501-47C1-A89A-A340965A2BE2}" type="slidenum">
              <a:rPr lang="tr-TR" smtClean="0"/>
              <a:t>26</a:t>
            </a:fld>
            <a:endParaRPr lang="tr-TR" dirty="0"/>
          </a:p>
        </p:txBody>
      </p:sp>
      <p:pic>
        <p:nvPicPr>
          <p:cNvPr id="18" name="Resim 17" descr="grafik, yazı tipi, grafik tasarım, simge, sembol içeren bir resim&#10;&#10;Açıklama otomatik olarak oluşturuldu">
            <a:extLst>
              <a:ext uri="{FF2B5EF4-FFF2-40B4-BE49-F238E27FC236}">
                <a16:creationId xmlns:a16="http://schemas.microsoft.com/office/drawing/2014/main" id="{8BF530A7-2359-DF57-A91A-A2BB9B48BFB9}"/>
              </a:ext>
            </a:extLst>
          </p:cNvPr>
          <p:cNvPicPr>
            <a:picLocks noChangeAspect="1"/>
          </p:cNvPicPr>
          <p:nvPr/>
        </p:nvPicPr>
        <p:blipFill>
          <a:blip r:embed="rId2"/>
          <a:stretch>
            <a:fillRect/>
          </a:stretch>
        </p:blipFill>
        <p:spPr>
          <a:xfrm rot="20660873">
            <a:off x="9188942" y="-73052"/>
            <a:ext cx="3320657" cy="3320657"/>
          </a:xfrm>
          <a:prstGeom prst="rect">
            <a:avLst/>
          </a:prstGeom>
        </p:spPr>
      </p:pic>
      <p:pic>
        <p:nvPicPr>
          <p:cNvPr id="20" name="Resim 19" descr="grafik, ekran görüntüsü, yazı tipi, mor içeren bir resim&#10;&#10;Açıklama otomatik olarak oluşturuldu">
            <a:extLst>
              <a:ext uri="{FF2B5EF4-FFF2-40B4-BE49-F238E27FC236}">
                <a16:creationId xmlns:a16="http://schemas.microsoft.com/office/drawing/2014/main" id="{3C161BF3-8632-7E2D-5A78-5E6FF2C960E0}"/>
              </a:ext>
            </a:extLst>
          </p:cNvPr>
          <p:cNvPicPr>
            <a:picLocks noChangeAspect="1"/>
          </p:cNvPicPr>
          <p:nvPr/>
        </p:nvPicPr>
        <p:blipFill>
          <a:blip r:embed="rId3"/>
          <a:stretch>
            <a:fillRect/>
          </a:stretch>
        </p:blipFill>
        <p:spPr>
          <a:xfrm>
            <a:off x="7680764" y="4474184"/>
            <a:ext cx="4259563" cy="2129782"/>
          </a:xfrm>
          <a:prstGeom prst="rect">
            <a:avLst/>
          </a:prstGeom>
        </p:spPr>
      </p:pic>
      <p:sp>
        <p:nvSpPr>
          <p:cNvPr id="3" name="Metin kutusu 2">
            <a:extLst>
              <a:ext uri="{FF2B5EF4-FFF2-40B4-BE49-F238E27FC236}">
                <a16:creationId xmlns:a16="http://schemas.microsoft.com/office/drawing/2014/main" id="{39C8EF71-0FB9-E5C7-F30F-76EF1DE12CFE}"/>
              </a:ext>
            </a:extLst>
          </p:cNvPr>
          <p:cNvSpPr txBox="1"/>
          <p:nvPr/>
        </p:nvSpPr>
        <p:spPr>
          <a:xfrm>
            <a:off x="2027255" y="1483286"/>
            <a:ext cx="7688484" cy="3539430"/>
          </a:xfrm>
          <a:prstGeom prst="rect">
            <a:avLst/>
          </a:prstGeom>
          <a:noFill/>
        </p:spPr>
        <p:txBody>
          <a:bodyPr wrap="square">
            <a:spAutoFit/>
          </a:bodyPr>
          <a:lstStyle/>
          <a:p>
            <a:pPr algn="ctr"/>
            <a:r>
              <a:rPr lang="en-US" sz="2800" b="1" dirty="0">
                <a:solidFill>
                  <a:schemeClr val="accent1">
                    <a:lumMod val="10000"/>
                  </a:schemeClr>
                </a:solidFill>
              </a:rPr>
              <a:t>Our primary objective for the second semester is to implement the Emo</a:t>
            </a:r>
            <a:r>
              <a:rPr lang="tr-TR" sz="2800" b="1" dirty="0">
                <a:solidFill>
                  <a:schemeClr val="accent1">
                    <a:lumMod val="10000"/>
                  </a:schemeClr>
                </a:solidFill>
              </a:rPr>
              <a:t> </a:t>
            </a:r>
            <a:r>
              <a:rPr lang="en-US" sz="2800" b="1" dirty="0">
                <a:solidFill>
                  <a:schemeClr val="accent1">
                    <a:lumMod val="10000"/>
                  </a:schemeClr>
                </a:solidFill>
              </a:rPr>
              <a:t>Tagger project with maximum efficiency and make it available for use. Upon completing all requirements, we plan to undertake additional initiatives to integrate deep learning and artificial intelligence into our project.</a:t>
            </a:r>
          </a:p>
        </p:txBody>
      </p:sp>
      <p:pic>
        <p:nvPicPr>
          <p:cNvPr id="6" name="Resim 5" descr="çocukların yaptığı resimler, Çizgi film, çizim, çizgi film içeren bir resim&#10;&#10;Açıklama otomatik olarak oluşturuldu">
            <a:extLst>
              <a:ext uri="{FF2B5EF4-FFF2-40B4-BE49-F238E27FC236}">
                <a16:creationId xmlns:a16="http://schemas.microsoft.com/office/drawing/2014/main" id="{5C5E41DF-8C7D-39F6-6B3D-43F6C47CCBB2}"/>
              </a:ext>
            </a:extLst>
          </p:cNvPr>
          <p:cNvPicPr>
            <a:picLocks noChangeAspect="1"/>
          </p:cNvPicPr>
          <p:nvPr/>
        </p:nvPicPr>
        <p:blipFill>
          <a:blip r:embed="rId4"/>
          <a:stretch>
            <a:fillRect/>
          </a:stretch>
        </p:blipFill>
        <p:spPr>
          <a:xfrm>
            <a:off x="263352" y="4623362"/>
            <a:ext cx="2736304" cy="2052228"/>
          </a:xfrm>
          <a:prstGeom prst="rect">
            <a:avLst/>
          </a:prstGeom>
        </p:spPr>
      </p:pic>
      <p:pic>
        <p:nvPicPr>
          <p:cNvPr id="8" name="Resim 7" descr="grafik, yazı tipi, simge, sembol, logo içeren bir resim&#10;&#10;Açıklama otomatik olarak oluşturuldu">
            <a:extLst>
              <a:ext uri="{FF2B5EF4-FFF2-40B4-BE49-F238E27FC236}">
                <a16:creationId xmlns:a16="http://schemas.microsoft.com/office/drawing/2014/main" id="{B5F8B21E-678F-610E-F9F0-90E409949A9B}"/>
              </a:ext>
            </a:extLst>
          </p:cNvPr>
          <p:cNvPicPr>
            <a:picLocks noChangeAspect="1"/>
          </p:cNvPicPr>
          <p:nvPr/>
        </p:nvPicPr>
        <p:blipFill>
          <a:blip r:embed="rId5"/>
          <a:stretch>
            <a:fillRect/>
          </a:stretch>
        </p:blipFill>
        <p:spPr>
          <a:xfrm>
            <a:off x="-197333" y="-269735"/>
            <a:ext cx="3222590" cy="3222590"/>
          </a:xfrm>
          <a:prstGeom prst="rect">
            <a:avLst/>
          </a:prstGeom>
        </p:spPr>
      </p:pic>
      <p:pic>
        <p:nvPicPr>
          <p:cNvPr id="10" name="Resim 9" descr="grafik, tasarım, sanat içeren bir resim&#10;&#10;Açıklama otomatik olarak orta güvenilirlik düzeyiyle oluşturuldu">
            <a:extLst>
              <a:ext uri="{FF2B5EF4-FFF2-40B4-BE49-F238E27FC236}">
                <a16:creationId xmlns:a16="http://schemas.microsoft.com/office/drawing/2014/main" id="{BB5FB552-8E45-F190-C98F-9A100B51205C}"/>
              </a:ext>
            </a:extLst>
          </p:cNvPr>
          <p:cNvPicPr>
            <a:picLocks noChangeAspect="1"/>
          </p:cNvPicPr>
          <p:nvPr/>
        </p:nvPicPr>
        <p:blipFill>
          <a:blip r:embed="rId6"/>
          <a:stretch>
            <a:fillRect/>
          </a:stretch>
        </p:blipFill>
        <p:spPr>
          <a:xfrm>
            <a:off x="-703980" y="-169588"/>
            <a:ext cx="3409950" cy="4572000"/>
          </a:xfrm>
          <a:prstGeom prst="rect">
            <a:avLst/>
          </a:prstGeom>
        </p:spPr>
      </p:pic>
    </p:spTree>
    <p:extLst>
      <p:ext uri="{BB962C8B-B14F-4D97-AF65-F5344CB8AC3E}">
        <p14:creationId xmlns:p14="http://schemas.microsoft.com/office/powerpoint/2010/main" val="396369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ayt Numarası Yer Tutucusu 4">
            <a:extLst>
              <a:ext uri="{FF2B5EF4-FFF2-40B4-BE49-F238E27FC236}">
                <a16:creationId xmlns:a16="http://schemas.microsoft.com/office/drawing/2014/main" id="{BF78505C-1B01-EDA3-4021-D96B72798F74}"/>
              </a:ext>
            </a:extLst>
          </p:cNvPr>
          <p:cNvSpPr>
            <a:spLocks noGrp="1"/>
          </p:cNvSpPr>
          <p:nvPr>
            <p:ph type="sldNum" sz="quarter" idx="12"/>
          </p:nvPr>
        </p:nvSpPr>
        <p:spPr/>
        <p:txBody>
          <a:bodyPr/>
          <a:lstStyle/>
          <a:p>
            <a:pPr rtl="0"/>
            <a:fld id="{294A09A9-5501-47C1-A89A-A340965A2BE2}" type="slidenum">
              <a:rPr lang="tr-TR" smtClean="0"/>
              <a:t>27</a:t>
            </a:fld>
            <a:endParaRPr lang="tr-TR" dirty="0"/>
          </a:p>
        </p:txBody>
      </p:sp>
      <p:sp>
        <p:nvSpPr>
          <p:cNvPr id="6" name="Metin kutusu 5">
            <a:extLst>
              <a:ext uri="{FF2B5EF4-FFF2-40B4-BE49-F238E27FC236}">
                <a16:creationId xmlns:a16="http://schemas.microsoft.com/office/drawing/2014/main" id="{219D9B88-4103-702E-84CA-7971ADF887E5}"/>
              </a:ext>
            </a:extLst>
          </p:cNvPr>
          <p:cNvSpPr txBox="1"/>
          <p:nvPr/>
        </p:nvSpPr>
        <p:spPr>
          <a:xfrm>
            <a:off x="1559496" y="1659285"/>
            <a:ext cx="9744744" cy="3539430"/>
          </a:xfrm>
          <a:prstGeom prst="rect">
            <a:avLst/>
          </a:prstGeom>
          <a:noFill/>
        </p:spPr>
        <p:txBody>
          <a:bodyPr wrap="square">
            <a:spAutoFit/>
          </a:bodyPr>
          <a:lstStyle/>
          <a:p>
            <a:pPr algn="ctr"/>
            <a:r>
              <a:rPr lang="tr-TR" sz="4000" b="1" dirty="0">
                <a:solidFill>
                  <a:schemeClr val="accent1">
                    <a:lumMod val="25000"/>
                  </a:schemeClr>
                </a:solidFill>
              </a:rPr>
              <a:t>WEB SITE: </a:t>
            </a:r>
            <a:r>
              <a:rPr lang="tr-TR" sz="4000" b="1" dirty="0">
                <a:solidFill>
                  <a:schemeClr val="accent1">
                    <a:lumMod val="25000"/>
                  </a:schemeClr>
                </a:solidFill>
                <a:hlinkClick r:id="rId2"/>
              </a:rPr>
              <a:t>https://emotagger.com.tr</a:t>
            </a:r>
            <a:endParaRPr lang="tr-TR" sz="4000" b="1" dirty="0">
              <a:solidFill>
                <a:schemeClr val="accent1">
                  <a:lumMod val="25000"/>
                </a:schemeClr>
              </a:solidFill>
            </a:endParaRPr>
          </a:p>
          <a:p>
            <a:pPr algn="ctr"/>
            <a:endParaRPr lang="tr-TR" sz="4000" b="1" dirty="0">
              <a:solidFill>
                <a:schemeClr val="accent1">
                  <a:lumMod val="25000"/>
                </a:schemeClr>
              </a:solidFill>
            </a:endParaRPr>
          </a:p>
          <a:p>
            <a:pPr algn="ctr"/>
            <a:r>
              <a:rPr lang="en-US" sz="3600" b="1" i="1" dirty="0">
                <a:solidFill>
                  <a:schemeClr val="accent1">
                    <a:lumMod val="25000"/>
                  </a:schemeClr>
                </a:solidFill>
              </a:rPr>
              <a:t>Our project is mentioned superficially on our website and documents are added.</a:t>
            </a:r>
            <a:r>
              <a:rPr lang="tr-TR" sz="3600" b="1" i="1" dirty="0">
                <a:solidFill>
                  <a:schemeClr val="accent1">
                    <a:lumMod val="25000"/>
                  </a:schemeClr>
                </a:solidFill>
              </a:rPr>
              <a:t> </a:t>
            </a:r>
            <a:r>
              <a:rPr lang="en-US" sz="3600" b="1" i="1" dirty="0">
                <a:solidFill>
                  <a:schemeClr val="accent1">
                    <a:lumMod val="25000"/>
                  </a:schemeClr>
                </a:solidFill>
              </a:rPr>
              <a:t>SSL certificate has been added so that the connection can be opened securely.</a:t>
            </a:r>
            <a:endParaRPr lang="tr-TR" sz="3600" b="1" i="1" dirty="0">
              <a:solidFill>
                <a:schemeClr val="accent1">
                  <a:lumMod val="25000"/>
                </a:schemeClr>
              </a:solidFill>
            </a:endParaRPr>
          </a:p>
        </p:txBody>
      </p:sp>
    </p:spTree>
    <p:extLst>
      <p:ext uri="{BB962C8B-B14F-4D97-AF65-F5344CB8AC3E}">
        <p14:creationId xmlns:p14="http://schemas.microsoft.com/office/powerpoint/2010/main" val="1647026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87A57B88-5615-AC89-4EA3-2EC3852CA4C3}"/>
              </a:ext>
            </a:extLst>
          </p:cNvPr>
          <p:cNvPicPr>
            <a:picLocks noChangeAspect="1"/>
          </p:cNvPicPr>
          <p:nvPr/>
        </p:nvPicPr>
        <p:blipFill>
          <a:blip r:embed="rId3"/>
          <a:stretch>
            <a:fillRect/>
          </a:stretch>
        </p:blipFill>
        <p:spPr>
          <a:xfrm rot="5400000">
            <a:off x="4834695" y="-469591"/>
            <a:ext cx="2522612" cy="12192002"/>
          </a:xfrm>
          <a:prstGeom prst="rect">
            <a:avLst/>
          </a:prstGeom>
        </p:spPr>
      </p:pic>
      <p:sp>
        <p:nvSpPr>
          <p:cNvPr id="9" name="Metin kutusu 8">
            <a:extLst>
              <a:ext uri="{FF2B5EF4-FFF2-40B4-BE49-F238E27FC236}">
                <a16:creationId xmlns:a16="http://schemas.microsoft.com/office/drawing/2014/main" id="{AC82D656-0444-936C-F426-DA2D064B4F5B}"/>
              </a:ext>
            </a:extLst>
          </p:cNvPr>
          <p:cNvSpPr txBox="1"/>
          <p:nvPr/>
        </p:nvSpPr>
        <p:spPr>
          <a:xfrm>
            <a:off x="2567608" y="4845202"/>
            <a:ext cx="6768752" cy="1569660"/>
          </a:xfrm>
          <a:prstGeom prst="rect">
            <a:avLst/>
          </a:prstGeom>
          <a:noFill/>
        </p:spPr>
        <p:txBody>
          <a:bodyPr wrap="square">
            <a:spAutoFit/>
          </a:bodyPr>
          <a:lstStyle/>
          <a:p>
            <a:pPr algn="ctr"/>
            <a:r>
              <a:rPr lang="tr-TR" sz="4800" b="1" dirty="0">
                <a:solidFill>
                  <a:schemeClr val="bg1"/>
                </a:solidFill>
                <a:latin typeface="Aharoni" panose="02010803020104030203" pitchFamily="2" charset="-79"/>
                <a:cs typeface="Aharoni" panose="02010803020104030203" pitchFamily="2" charset="-79"/>
              </a:rPr>
              <a:t>THANKS FOR LISTENING TO US</a:t>
            </a:r>
          </a:p>
        </p:txBody>
      </p:sp>
      <p:pic>
        <p:nvPicPr>
          <p:cNvPr id="5" name="Resim 4">
            <a:extLst>
              <a:ext uri="{FF2B5EF4-FFF2-40B4-BE49-F238E27FC236}">
                <a16:creationId xmlns:a16="http://schemas.microsoft.com/office/drawing/2014/main" id="{6DBCFCFC-1B75-AE0F-559B-E58A790FDDDD}"/>
              </a:ext>
            </a:extLst>
          </p:cNvPr>
          <p:cNvPicPr>
            <a:picLocks noChangeAspect="1"/>
          </p:cNvPicPr>
          <p:nvPr/>
        </p:nvPicPr>
        <p:blipFill>
          <a:blip r:embed="rId4"/>
          <a:stretch>
            <a:fillRect/>
          </a:stretch>
        </p:blipFill>
        <p:spPr>
          <a:xfrm>
            <a:off x="0" y="0"/>
            <a:ext cx="12192000" cy="4372347"/>
          </a:xfrm>
          <a:prstGeom prst="rect">
            <a:avLst/>
          </a:prstGeom>
        </p:spPr>
      </p:pic>
      <p:pic>
        <p:nvPicPr>
          <p:cNvPr id="3" name="Resim 2" descr="kırpıntı çizim, çizim, sanat içeren bir resim&#10;&#10;Açıklama otomatik olarak oluşturuldu">
            <a:extLst>
              <a:ext uri="{FF2B5EF4-FFF2-40B4-BE49-F238E27FC236}">
                <a16:creationId xmlns:a16="http://schemas.microsoft.com/office/drawing/2014/main" id="{061F371B-E4ED-7814-D514-D0F822202589}"/>
              </a:ext>
            </a:extLst>
          </p:cNvPr>
          <p:cNvPicPr>
            <a:picLocks noChangeAspect="1"/>
          </p:cNvPicPr>
          <p:nvPr/>
        </p:nvPicPr>
        <p:blipFill>
          <a:blip r:embed="rId5"/>
          <a:stretch>
            <a:fillRect/>
          </a:stretch>
        </p:blipFill>
        <p:spPr>
          <a:xfrm>
            <a:off x="731700" y="4845201"/>
            <a:ext cx="1847816" cy="1569661"/>
          </a:xfrm>
          <a:prstGeom prst="rect">
            <a:avLst/>
          </a:prstGeom>
        </p:spPr>
      </p:pic>
      <p:pic>
        <p:nvPicPr>
          <p:cNvPr id="10" name="Resim 9" descr="çizgi film, oyuncak, sarı içeren bir resim&#10;&#10;Açıklama otomatik olarak oluşturuldu">
            <a:extLst>
              <a:ext uri="{FF2B5EF4-FFF2-40B4-BE49-F238E27FC236}">
                <a16:creationId xmlns:a16="http://schemas.microsoft.com/office/drawing/2014/main" id="{C893B24A-BD69-539C-FA44-294239443E9C}"/>
              </a:ext>
            </a:extLst>
          </p:cNvPr>
          <p:cNvPicPr>
            <a:picLocks noChangeAspect="1"/>
          </p:cNvPicPr>
          <p:nvPr/>
        </p:nvPicPr>
        <p:blipFill>
          <a:blip r:embed="rId6"/>
          <a:stretch>
            <a:fillRect/>
          </a:stretch>
        </p:blipFill>
        <p:spPr>
          <a:xfrm>
            <a:off x="8832304" y="4845202"/>
            <a:ext cx="3095564" cy="1569660"/>
          </a:xfrm>
          <a:prstGeom prst="rect">
            <a:avLst/>
          </a:prstGeom>
        </p:spPr>
      </p:pic>
    </p:spTree>
    <p:extLst>
      <p:ext uri="{BB962C8B-B14F-4D97-AF65-F5344CB8AC3E}">
        <p14:creationId xmlns:p14="http://schemas.microsoft.com/office/powerpoint/2010/main" val="62773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descr="fraktal çizim, renklilik, sanat içeren bir resim&#10;&#10;Açıklama otomatik olarak oluşturuldu">
            <a:extLst>
              <a:ext uri="{FF2B5EF4-FFF2-40B4-BE49-F238E27FC236}">
                <a16:creationId xmlns:a16="http://schemas.microsoft.com/office/drawing/2014/main" id="{A51D968E-F9FD-C537-CE21-F3C1204B4FFE}"/>
              </a:ext>
            </a:extLst>
          </p:cNvPr>
          <p:cNvPicPr>
            <a:picLocks noChangeAspect="1"/>
          </p:cNvPicPr>
          <p:nvPr/>
        </p:nvPicPr>
        <p:blipFill>
          <a:blip r:embed="rId3"/>
          <a:stretch>
            <a:fillRect/>
          </a:stretch>
        </p:blipFill>
        <p:spPr>
          <a:xfrm>
            <a:off x="0" y="0"/>
            <a:ext cx="12191999" cy="7317432"/>
          </a:xfrm>
          <a:prstGeom prst="rect">
            <a:avLst/>
          </a:prstGeom>
        </p:spPr>
      </p:pic>
      <p:sp>
        <p:nvSpPr>
          <p:cNvPr id="2" name="Alt Bilgi Yer Tutucusu 1">
            <a:extLst>
              <a:ext uri="{FF2B5EF4-FFF2-40B4-BE49-F238E27FC236}">
                <a16:creationId xmlns:a16="http://schemas.microsoft.com/office/drawing/2014/main" id="{6B4F370C-18BC-A752-2980-6309F5D7DC43}"/>
              </a:ext>
            </a:extLst>
          </p:cNvPr>
          <p:cNvSpPr>
            <a:spLocks noGrp="1"/>
          </p:cNvSpPr>
          <p:nvPr>
            <p:ph type="ftr" sz="quarter" idx="11"/>
          </p:nvPr>
        </p:nvSpPr>
        <p:spPr>
          <a:xfrm>
            <a:off x="438200" y="249691"/>
            <a:ext cx="7200800" cy="856526"/>
          </a:xfrm>
        </p:spPr>
        <p:txBody>
          <a:bodyPr rtlCol="0"/>
          <a:lstStyle>
            <a:defPPr>
              <a:defRPr lang="tr-TR"/>
            </a:defPPr>
          </a:lstStyle>
          <a:p>
            <a:pPr rtl="0"/>
            <a:r>
              <a:rPr lang="en-US" sz="2800" dirty="0">
                <a:solidFill>
                  <a:schemeClr val="accent1">
                    <a:lumMod val="90000"/>
                  </a:schemeClr>
                </a:solidFill>
              </a:rPr>
              <a:t>How did we choose the topic?</a:t>
            </a:r>
            <a:endParaRPr lang="tr-TR" sz="2800" dirty="0">
              <a:solidFill>
                <a:schemeClr val="accent1">
                  <a:lumMod val="90000"/>
                </a:schemeClr>
              </a:solidFill>
            </a:endParaRPr>
          </a:p>
        </p:txBody>
      </p:sp>
      <p:sp>
        <p:nvSpPr>
          <p:cNvPr id="5" name="İçerik Yer Tutucusu 4">
            <a:extLst>
              <a:ext uri="{FF2B5EF4-FFF2-40B4-BE49-F238E27FC236}">
                <a16:creationId xmlns:a16="http://schemas.microsoft.com/office/drawing/2014/main" id="{95D67805-CCBD-8182-540F-93068A90C4E8}"/>
              </a:ext>
            </a:extLst>
          </p:cNvPr>
          <p:cNvSpPr>
            <a:spLocks noGrp="1"/>
          </p:cNvSpPr>
          <p:nvPr>
            <p:ph sz="quarter" idx="13"/>
          </p:nvPr>
        </p:nvSpPr>
        <p:spPr>
          <a:xfrm>
            <a:off x="2027547" y="2852936"/>
            <a:ext cx="8136904" cy="2286904"/>
          </a:xfrm>
        </p:spPr>
        <p:txBody>
          <a:bodyPr rtlCol="0"/>
          <a:lstStyle>
            <a:defPPr>
              <a:defRPr lang="tr-TR"/>
            </a:defPPr>
          </a:lstStyle>
          <a:p>
            <a:pPr algn="ctr" rtl="0"/>
            <a:r>
              <a:rPr lang="en-US" sz="2000" b="1" dirty="0">
                <a:solidFill>
                  <a:schemeClr val="bg1"/>
                </a:solidFill>
              </a:rPr>
              <a:t>Under our instructor's guidance, we decided to focus on the "</a:t>
            </a:r>
            <a:r>
              <a:rPr lang="en-US" sz="2000" b="1" dirty="0" err="1">
                <a:solidFill>
                  <a:schemeClr val="bg1"/>
                </a:solidFill>
              </a:rPr>
              <a:t>EmoTagger</a:t>
            </a:r>
            <a:r>
              <a:rPr lang="en-US" sz="2000" b="1" dirty="0">
                <a:solidFill>
                  <a:schemeClr val="bg1"/>
                </a:solidFill>
              </a:rPr>
              <a:t>" project. The reason we chose this project is its innovative and creative approach to deeply exploring the impact of music on emotions. </a:t>
            </a:r>
            <a:r>
              <a:rPr lang="en-US" sz="2000" b="1" dirty="0" err="1">
                <a:solidFill>
                  <a:schemeClr val="bg1"/>
                </a:solidFill>
              </a:rPr>
              <a:t>EmoTagger</a:t>
            </a:r>
            <a:r>
              <a:rPr lang="en-US" sz="2000" b="1" dirty="0">
                <a:solidFill>
                  <a:schemeClr val="bg1"/>
                </a:solidFill>
              </a:rPr>
              <a:t> provides a platform that allows users to label the songs they listen to with emotional responses. Through this platform, we aim to build an extensive dataset with over 10,000 emotionally tagged music files.</a:t>
            </a:r>
            <a:endParaRPr lang="tr-TR" sz="2000" b="1" dirty="0">
              <a:solidFill>
                <a:schemeClr val="bg1"/>
              </a:solidFill>
            </a:endParaRPr>
          </a:p>
        </p:txBody>
      </p:sp>
      <p:sp>
        <p:nvSpPr>
          <p:cNvPr id="3" name="Slayt Numarası Yer Tutucusu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rtlCol="0"/>
          <a:lstStyle>
            <a:defPPr>
              <a:defRPr lang="tr-TR"/>
            </a:defPPr>
          </a:lstStyle>
          <a:p>
            <a:pPr rtl="0"/>
            <a:fld id="{294A09A9-5501-47C1-A89A-A340965A2BE2}" type="slidenum">
              <a:rPr lang="tr-TR" smtClean="0"/>
              <a:pPr rtl="0"/>
              <a:t>3</a:t>
            </a:fld>
            <a:endParaRPr lang="tr-TR"/>
          </a:p>
        </p:txBody>
      </p:sp>
    </p:spTree>
    <p:extLst>
      <p:ext uri="{BB962C8B-B14F-4D97-AF65-F5344CB8AC3E}">
        <p14:creationId xmlns:p14="http://schemas.microsoft.com/office/powerpoint/2010/main" val="422052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A068D447-28D3-4F5F-B2DC-FD67E9015868}"/>
              </a:ext>
            </a:extLst>
          </p:cNvPr>
          <p:cNvSpPr>
            <a:spLocks noGrp="1"/>
          </p:cNvSpPr>
          <p:nvPr>
            <p:ph type="subTitle" idx="1"/>
          </p:nvPr>
        </p:nvSpPr>
        <p:spPr>
          <a:xfrm>
            <a:off x="407368" y="620688"/>
            <a:ext cx="4584960" cy="328016"/>
          </a:xfrm>
        </p:spPr>
        <p:txBody>
          <a:bodyPr rtlCol="0" anchor="t"/>
          <a:lstStyle>
            <a:defPPr>
              <a:defRPr lang="tr-TR"/>
            </a:defPPr>
          </a:lstStyle>
          <a:p>
            <a:pPr algn="ctr"/>
            <a:r>
              <a:rPr lang="tr-TR" sz="2400" dirty="0" err="1">
                <a:solidFill>
                  <a:schemeClr val="accent1">
                    <a:lumMod val="25000"/>
                  </a:schemeClr>
                </a:solidFill>
                <a:cs typeface="Times New Roman" panose="02020603050405020304" pitchFamily="18" charset="0"/>
              </a:rPr>
              <a:t>What</a:t>
            </a:r>
            <a:r>
              <a:rPr lang="tr-TR" sz="2400" dirty="0">
                <a:solidFill>
                  <a:schemeClr val="accent1">
                    <a:lumMod val="25000"/>
                  </a:schemeClr>
                </a:solidFill>
                <a:cs typeface="Times New Roman" panose="02020603050405020304" pitchFamily="18" charset="0"/>
              </a:rPr>
              <a:t> is </a:t>
            </a:r>
            <a:r>
              <a:rPr lang="tr-TR" sz="2400" dirty="0">
                <a:solidFill>
                  <a:schemeClr val="accent1">
                    <a:lumMod val="25000"/>
                  </a:schemeClr>
                </a:solidFill>
              </a:rPr>
              <a:t>EMO TAGGER</a:t>
            </a:r>
            <a:r>
              <a:rPr lang="tr-TR" sz="2400" dirty="0">
                <a:solidFill>
                  <a:schemeClr val="accent1">
                    <a:lumMod val="25000"/>
                  </a:schemeClr>
                </a:solidFill>
                <a:cs typeface="Times New Roman" panose="02020603050405020304" pitchFamily="18" charset="0"/>
              </a:rPr>
              <a:t> ?</a:t>
            </a:r>
          </a:p>
        </p:txBody>
      </p:sp>
      <p:sp>
        <p:nvSpPr>
          <p:cNvPr id="5" name="Metin kutusu 4">
            <a:extLst>
              <a:ext uri="{FF2B5EF4-FFF2-40B4-BE49-F238E27FC236}">
                <a16:creationId xmlns:a16="http://schemas.microsoft.com/office/drawing/2014/main" id="{B36ECFAF-24E0-B394-96A3-1C93DE890AEC}"/>
              </a:ext>
            </a:extLst>
          </p:cNvPr>
          <p:cNvSpPr txBox="1"/>
          <p:nvPr/>
        </p:nvSpPr>
        <p:spPr>
          <a:xfrm>
            <a:off x="695400" y="1844824"/>
            <a:ext cx="4128120" cy="3785652"/>
          </a:xfrm>
          <a:prstGeom prst="rect">
            <a:avLst/>
          </a:prstGeom>
          <a:noFill/>
        </p:spPr>
        <p:txBody>
          <a:bodyPr wrap="square">
            <a:spAutoFit/>
          </a:bodyPr>
          <a:lstStyle/>
          <a:p>
            <a:pPr algn="ctr"/>
            <a:r>
              <a:rPr lang="en-US" sz="2000" dirty="0">
                <a:solidFill>
                  <a:schemeClr val="accent1">
                    <a:lumMod val="10000"/>
                  </a:schemeClr>
                </a:solidFill>
              </a:rPr>
              <a:t>Emo</a:t>
            </a:r>
            <a:r>
              <a:rPr lang="tr-TR" sz="2000" dirty="0">
                <a:solidFill>
                  <a:schemeClr val="accent1">
                    <a:lumMod val="10000"/>
                  </a:schemeClr>
                </a:solidFill>
              </a:rPr>
              <a:t> </a:t>
            </a:r>
            <a:r>
              <a:rPr lang="en-US" sz="2000" dirty="0">
                <a:solidFill>
                  <a:schemeClr val="accent1">
                    <a:lumMod val="10000"/>
                  </a:schemeClr>
                </a:solidFill>
              </a:rPr>
              <a:t>Tagger is a community-driven emotion tagging platform developed to explore the impact of music on human emotions. Users contribute by tagging the songs they listen to with emotional responses (e.g., happy, sad, energetic). With gamification features, it encourages user engagement and aims to build a rich dataset containing emotional tags for over 10,000 songs.</a:t>
            </a:r>
            <a:endParaRPr lang="tr-TR" sz="2000" dirty="0">
              <a:solidFill>
                <a:schemeClr val="accent1">
                  <a:lumMod val="10000"/>
                </a:schemeClr>
              </a:solidFill>
            </a:endParaRPr>
          </a:p>
        </p:txBody>
      </p:sp>
      <p:pic>
        <p:nvPicPr>
          <p:cNvPr id="9" name="Resim 8">
            <a:extLst>
              <a:ext uri="{FF2B5EF4-FFF2-40B4-BE49-F238E27FC236}">
                <a16:creationId xmlns:a16="http://schemas.microsoft.com/office/drawing/2014/main" id="{5164DEFC-D959-B6C5-C21F-22F7A9270CF7}"/>
              </a:ext>
            </a:extLst>
          </p:cNvPr>
          <p:cNvPicPr>
            <a:picLocks noChangeAspect="1"/>
          </p:cNvPicPr>
          <p:nvPr/>
        </p:nvPicPr>
        <p:blipFill>
          <a:blip r:embed="rId3"/>
          <a:stretch>
            <a:fillRect/>
          </a:stretch>
        </p:blipFill>
        <p:spPr>
          <a:xfrm>
            <a:off x="7536159" y="202332"/>
            <a:ext cx="4655841" cy="6453336"/>
          </a:xfrm>
          <a:prstGeom prst="rect">
            <a:avLst/>
          </a:prstGeom>
        </p:spPr>
      </p:pic>
      <p:pic>
        <p:nvPicPr>
          <p:cNvPr id="11" name="Resim 10" descr="taslak, çizim, kırpıntı çizim, çocukların yaptığı resimler içeren bir resim&#10;&#10;Açıklama otomatik olarak oluşturuldu">
            <a:extLst>
              <a:ext uri="{FF2B5EF4-FFF2-40B4-BE49-F238E27FC236}">
                <a16:creationId xmlns:a16="http://schemas.microsoft.com/office/drawing/2014/main" id="{0C98CE16-C4D2-7290-01C5-B3924857997A}"/>
              </a:ext>
            </a:extLst>
          </p:cNvPr>
          <p:cNvPicPr>
            <a:picLocks noChangeAspect="1"/>
          </p:cNvPicPr>
          <p:nvPr/>
        </p:nvPicPr>
        <p:blipFill>
          <a:blip r:embed="rId4"/>
          <a:stretch>
            <a:fillRect/>
          </a:stretch>
        </p:blipFill>
        <p:spPr>
          <a:xfrm>
            <a:off x="5216493" y="2780928"/>
            <a:ext cx="2095500" cy="1628775"/>
          </a:xfrm>
          <a:prstGeom prst="rect">
            <a:avLst/>
          </a:prstGeom>
        </p:spPr>
      </p:pic>
      <p:pic>
        <p:nvPicPr>
          <p:cNvPr id="4" name="Resim 3" descr="macenta, sanat, kırmızı, pembe içeren bir resim&#10;&#10;Açıklama otomatik olarak oluşturuldu">
            <a:extLst>
              <a:ext uri="{FF2B5EF4-FFF2-40B4-BE49-F238E27FC236}">
                <a16:creationId xmlns:a16="http://schemas.microsoft.com/office/drawing/2014/main" id="{92302F58-58CF-B672-4668-BE1FA9FEFA17}"/>
              </a:ext>
            </a:extLst>
          </p:cNvPr>
          <p:cNvPicPr>
            <a:picLocks noChangeAspect="1"/>
          </p:cNvPicPr>
          <p:nvPr/>
        </p:nvPicPr>
        <p:blipFill>
          <a:blip r:embed="rId5"/>
          <a:stretch>
            <a:fillRect/>
          </a:stretch>
        </p:blipFill>
        <p:spPr>
          <a:xfrm>
            <a:off x="5216493" y="332656"/>
            <a:ext cx="2095501" cy="1950358"/>
          </a:xfrm>
          <a:prstGeom prst="rect">
            <a:avLst/>
          </a:prstGeom>
        </p:spPr>
      </p:pic>
      <p:pic>
        <p:nvPicPr>
          <p:cNvPr id="7" name="Resim 6" descr="sanat içeren bir resim&#10;&#10;Açıklama otomatik olarak oluşturuldu">
            <a:extLst>
              <a:ext uri="{FF2B5EF4-FFF2-40B4-BE49-F238E27FC236}">
                <a16:creationId xmlns:a16="http://schemas.microsoft.com/office/drawing/2014/main" id="{67DE564A-8395-0290-C5E6-14F449D30EF7}"/>
              </a:ext>
            </a:extLst>
          </p:cNvPr>
          <p:cNvPicPr>
            <a:picLocks noChangeAspect="1"/>
          </p:cNvPicPr>
          <p:nvPr/>
        </p:nvPicPr>
        <p:blipFill>
          <a:blip r:embed="rId6"/>
          <a:stretch>
            <a:fillRect/>
          </a:stretch>
        </p:blipFill>
        <p:spPr>
          <a:xfrm rot="1984168">
            <a:off x="5048160" y="4456034"/>
            <a:ext cx="2263361" cy="2263361"/>
          </a:xfrm>
          <a:prstGeom prst="rect">
            <a:avLst/>
          </a:prstGeom>
        </p:spPr>
      </p:pic>
    </p:spTree>
    <p:extLst>
      <p:ext uri="{BB962C8B-B14F-4D97-AF65-F5344CB8AC3E}">
        <p14:creationId xmlns:p14="http://schemas.microsoft.com/office/powerpoint/2010/main" val="330807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Resim 39" descr="logo, grafik, tasarım içeren bir resim&#10;&#10;Açıklama otomatik olarak oluşturuldu">
            <a:extLst>
              <a:ext uri="{FF2B5EF4-FFF2-40B4-BE49-F238E27FC236}">
                <a16:creationId xmlns:a16="http://schemas.microsoft.com/office/drawing/2014/main" id="{D6C8A49D-A34B-942D-ED52-74638AAFB5AE}"/>
              </a:ext>
            </a:extLst>
          </p:cNvPr>
          <p:cNvPicPr>
            <a:picLocks noChangeAspect="1"/>
          </p:cNvPicPr>
          <p:nvPr/>
        </p:nvPicPr>
        <p:blipFill>
          <a:blip r:embed="rId3"/>
          <a:stretch>
            <a:fillRect/>
          </a:stretch>
        </p:blipFill>
        <p:spPr>
          <a:xfrm>
            <a:off x="6096000" y="4061642"/>
            <a:ext cx="2148445" cy="1616721"/>
          </a:xfrm>
          <a:prstGeom prst="rect">
            <a:avLst/>
          </a:prstGeom>
        </p:spPr>
      </p:pic>
      <p:pic>
        <p:nvPicPr>
          <p:cNvPr id="38" name="Resim 37" descr="grafik, yazı tipi, ekran görüntüsü, grafik tasarım içeren bir resim&#10;&#10;Açıklama otomatik olarak oluşturuldu">
            <a:extLst>
              <a:ext uri="{FF2B5EF4-FFF2-40B4-BE49-F238E27FC236}">
                <a16:creationId xmlns:a16="http://schemas.microsoft.com/office/drawing/2014/main" id="{A565D7DC-C9DF-9A9E-5970-689F0CD8F29B}"/>
              </a:ext>
            </a:extLst>
          </p:cNvPr>
          <p:cNvPicPr>
            <a:picLocks noChangeAspect="1"/>
          </p:cNvPicPr>
          <p:nvPr/>
        </p:nvPicPr>
        <p:blipFill>
          <a:blip r:embed="rId4"/>
          <a:stretch>
            <a:fillRect/>
          </a:stretch>
        </p:blipFill>
        <p:spPr>
          <a:xfrm>
            <a:off x="5723130" y="4901425"/>
            <a:ext cx="3168352" cy="1428750"/>
          </a:xfrm>
          <a:prstGeom prst="rect">
            <a:avLst/>
          </a:prstGeom>
        </p:spPr>
      </p:pic>
      <p:sp>
        <p:nvSpPr>
          <p:cNvPr id="2" name="Alt Bilgi Yer Tutucusu 1">
            <a:extLst>
              <a:ext uri="{FF2B5EF4-FFF2-40B4-BE49-F238E27FC236}">
                <a16:creationId xmlns:a16="http://schemas.microsoft.com/office/drawing/2014/main" id="{C20A50E1-0D2E-D811-2F66-646B4778FC31}"/>
              </a:ext>
            </a:extLst>
          </p:cNvPr>
          <p:cNvSpPr>
            <a:spLocks noGrp="1"/>
          </p:cNvSpPr>
          <p:nvPr>
            <p:ph type="ftr" sz="quarter" idx="11"/>
          </p:nvPr>
        </p:nvSpPr>
        <p:spPr>
          <a:xfrm>
            <a:off x="365212" y="375176"/>
            <a:ext cx="4114800" cy="856526"/>
          </a:xfrm>
        </p:spPr>
        <p:txBody>
          <a:bodyPr rtlCol="0"/>
          <a:lstStyle>
            <a:defPPr>
              <a:defRPr lang="tr-TR"/>
            </a:defPPr>
          </a:lstStyle>
          <a:p>
            <a:r>
              <a:rPr lang="tr-TR" sz="2400" b="1" dirty="0" err="1">
                <a:solidFill>
                  <a:schemeClr val="accent1">
                    <a:lumMod val="10000"/>
                  </a:schemeClr>
                </a:solidFill>
                <a:latin typeface="+mj-lt"/>
                <a:cs typeface="Times New Roman" panose="02020603050405020304" pitchFamily="18" charset="0"/>
              </a:rPr>
              <a:t>Literature</a:t>
            </a:r>
            <a:r>
              <a:rPr lang="tr-TR" sz="2400" b="1" dirty="0">
                <a:solidFill>
                  <a:schemeClr val="accent1">
                    <a:lumMod val="10000"/>
                  </a:schemeClr>
                </a:solidFill>
                <a:latin typeface="+mj-lt"/>
                <a:cs typeface="Times New Roman" panose="02020603050405020304" pitchFamily="18" charset="0"/>
              </a:rPr>
              <a:t> </a:t>
            </a:r>
            <a:r>
              <a:rPr lang="tr-TR" sz="2400" b="1" dirty="0" err="1">
                <a:solidFill>
                  <a:schemeClr val="accent1">
                    <a:lumMod val="10000"/>
                  </a:schemeClr>
                </a:solidFill>
                <a:latin typeface="+mj-lt"/>
                <a:cs typeface="Times New Roman" panose="02020603050405020304" pitchFamily="18" charset="0"/>
              </a:rPr>
              <a:t>Review</a:t>
            </a:r>
            <a:endParaRPr lang="tr-TR" sz="2400" b="1" dirty="0">
              <a:solidFill>
                <a:schemeClr val="accent1">
                  <a:lumMod val="10000"/>
                </a:schemeClr>
              </a:solidFill>
              <a:latin typeface="+mj-lt"/>
              <a:cs typeface="Times New Roman" panose="02020603050405020304" pitchFamily="18" charset="0"/>
            </a:endParaRPr>
          </a:p>
          <a:p>
            <a:pPr rtl="0"/>
            <a:endParaRPr lang="tr-TR" dirty="0"/>
          </a:p>
        </p:txBody>
      </p:sp>
      <p:sp>
        <p:nvSpPr>
          <p:cNvPr id="3" name="Slayt Numarası Yer Tutucusu 2">
            <a:extLst>
              <a:ext uri="{FF2B5EF4-FFF2-40B4-BE49-F238E27FC236}">
                <a16:creationId xmlns:a16="http://schemas.microsoft.com/office/drawing/2014/main" id="{DB94A10F-0A8C-333B-6C47-B4125180D6FB}"/>
              </a:ext>
            </a:extLst>
          </p:cNvPr>
          <p:cNvSpPr>
            <a:spLocks noGrp="1"/>
          </p:cNvSpPr>
          <p:nvPr>
            <p:ph type="sldNum" sz="quarter" idx="12"/>
          </p:nvPr>
        </p:nvSpPr>
        <p:spPr/>
        <p:txBody>
          <a:bodyPr rtlCol="0"/>
          <a:lstStyle>
            <a:defPPr>
              <a:defRPr lang="tr-TR"/>
            </a:defPPr>
          </a:lstStyle>
          <a:p>
            <a:pPr rtl="0"/>
            <a:fld id="{294A09A9-5501-47C1-A89A-A340965A2BE2}" type="slidenum">
              <a:rPr lang="tr-TR" smtClean="0"/>
              <a:pPr rtl="0"/>
              <a:t>5</a:t>
            </a:fld>
            <a:endParaRPr lang="tr-TR" dirty="0"/>
          </a:p>
        </p:txBody>
      </p:sp>
      <p:sp>
        <p:nvSpPr>
          <p:cNvPr id="15" name="Metin kutusu 14">
            <a:extLst>
              <a:ext uri="{FF2B5EF4-FFF2-40B4-BE49-F238E27FC236}">
                <a16:creationId xmlns:a16="http://schemas.microsoft.com/office/drawing/2014/main" id="{25A953E6-B6FC-A5C1-734C-4D789CA0506E}"/>
              </a:ext>
            </a:extLst>
          </p:cNvPr>
          <p:cNvSpPr txBox="1"/>
          <p:nvPr/>
        </p:nvSpPr>
        <p:spPr>
          <a:xfrm>
            <a:off x="365212" y="1530246"/>
            <a:ext cx="6096000" cy="4524315"/>
          </a:xfrm>
          <a:prstGeom prst="rect">
            <a:avLst/>
          </a:prstGeom>
          <a:noFill/>
        </p:spPr>
        <p:txBody>
          <a:bodyPr wrap="square">
            <a:spAutoFit/>
          </a:bodyPr>
          <a:lstStyle/>
          <a:p>
            <a:r>
              <a:rPr lang="tr-TR" b="1" dirty="0">
                <a:solidFill>
                  <a:schemeClr val="accent1">
                    <a:lumMod val="25000"/>
                  </a:schemeClr>
                </a:solidFill>
              </a:rPr>
              <a:t>1.Crowdsourcing </a:t>
            </a:r>
            <a:r>
              <a:rPr lang="tr-TR" b="1" dirty="0" err="1">
                <a:solidFill>
                  <a:schemeClr val="accent1">
                    <a:lumMod val="25000"/>
                  </a:schemeClr>
                </a:solidFill>
              </a:rPr>
              <a:t>and</a:t>
            </a:r>
            <a:r>
              <a:rPr lang="tr-TR" b="1" dirty="0">
                <a:solidFill>
                  <a:schemeClr val="accent1">
                    <a:lumMod val="25000"/>
                  </a:schemeClr>
                </a:solidFill>
              </a:rPr>
              <a:t> Data </a:t>
            </a:r>
            <a:r>
              <a:rPr lang="tr-TR" b="1" dirty="0" err="1">
                <a:solidFill>
                  <a:schemeClr val="accent1">
                    <a:lumMod val="25000"/>
                  </a:schemeClr>
                </a:solidFill>
              </a:rPr>
              <a:t>Annotation</a:t>
            </a:r>
            <a:r>
              <a:rPr lang="tr-TR" b="1" dirty="0">
                <a:solidFill>
                  <a:schemeClr val="accent1">
                    <a:lumMod val="25000"/>
                  </a:schemeClr>
                </a:solidFill>
              </a:rPr>
              <a:t> in Music </a:t>
            </a:r>
            <a:r>
              <a:rPr lang="tr-TR" b="1" dirty="0" err="1">
                <a:solidFill>
                  <a:schemeClr val="accent1">
                    <a:lumMod val="25000"/>
                  </a:schemeClr>
                </a:solidFill>
              </a:rPr>
              <a:t>Labeling</a:t>
            </a:r>
            <a:endParaRPr lang="tr-TR" b="1" dirty="0">
              <a:solidFill>
                <a:schemeClr val="accent1">
                  <a:lumMod val="25000"/>
                </a:schemeClr>
              </a:solidFill>
            </a:endParaRPr>
          </a:p>
          <a:p>
            <a:endParaRPr lang="tr-TR" b="1" dirty="0">
              <a:solidFill>
                <a:schemeClr val="accent1">
                  <a:lumMod val="25000"/>
                </a:schemeClr>
              </a:solidFill>
            </a:endParaRPr>
          </a:p>
          <a:p>
            <a:r>
              <a:rPr lang="tr-TR" b="1" dirty="0">
                <a:solidFill>
                  <a:schemeClr val="accent1">
                    <a:lumMod val="25000"/>
                  </a:schemeClr>
                </a:solidFill>
              </a:rPr>
              <a:t>2.How </a:t>
            </a:r>
            <a:r>
              <a:rPr lang="tr-TR" b="1" dirty="0" err="1">
                <a:solidFill>
                  <a:schemeClr val="accent1">
                    <a:lumMod val="25000"/>
                  </a:schemeClr>
                </a:solidFill>
              </a:rPr>
              <a:t>Crowdsourcing</a:t>
            </a:r>
            <a:r>
              <a:rPr lang="tr-TR" b="1" dirty="0">
                <a:solidFill>
                  <a:schemeClr val="accent1">
                    <a:lumMod val="25000"/>
                  </a:schemeClr>
                </a:solidFill>
              </a:rPr>
              <a:t> Works </a:t>
            </a:r>
            <a:r>
              <a:rPr lang="tr-TR" b="1" dirty="0" err="1">
                <a:solidFill>
                  <a:schemeClr val="accent1">
                    <a:lumMod val="25000"/>
                  </a:schemeClr>
                </a:solidFill>
              </a:rPr>
              <a:t>for</a:t>
            </a:r>
            <a:r>
              <a:rPr lang="tr-TR" b="1" dirty="0">
                <a:solidFill>
                  <a:schemeClr val="accent1">
                    <a:lumMod val="25000"/>
                  </a:schemeClr>
                </a:solidFill>
              </a:rPr>
              <a:t> Music </a:t>
            </a:r>
            <a:r>
              <a:rPr lang="tr-TR" b="1" dirty="0" err="1">
                <a:solidFill>
                  <a:schemeClr val="accent1">
                    <a:lumMod val="25000"/>
                  </a:schemeClr>
                </a:solidFill>
              </a:rPr>
              <a:t>Labeling</a:t>
            </a:r>
            <a:endParaRPr lang="tr-TR" b="1" dirty="0">
              <a:solidFill>
                <a:schemeClr val="accent1">
                  <a:lumMod val="25000"/>
                </a:schemeClr>
              </a:solidFill>
            </a:endParaRPr>
          </a:p>
          <a:p>
            <a:endParaRPr lang="tr-TR" b="1" dirty="0">
              <a:solidFill>
                <a:schemeClr val="accent1">
                  <a:lumMod val="25000"/>
                </a:schemeClr>
              </a:solidFill>
            </a:endParaRPr>
          </a:p>
          <a:p>
            <a:r>
              <a:rPr lang="tr-TR" b="1" dirty="0">
                <a:solidFill>
                  <a:schemeClr val="accent1">
                    <a:lumMod val="25000"/>
                  </a:schemeClr>
                </a:solidFill>
              </a:rPr>
              <a:t>3.Data </a:t>
            </a:r>
            <a:r>
              <a:rPr lang="tr-TR" b="1" dirty="0" err="1">
                <a:solidFill>
                  <a:schemeClr val="accent1">
                    <a:lumMod val="25000"/>
                  </a:schemeClr>
                </a:solidFill>
              </a:rPr>
              <a:t>Annotation</a:t>
            </a:r>
            <a:r>
              <a:rPr lang="tr-TR" b="1" dirty="0">
                <a:solidFill>
                  <a:schemeClr val="accent1">
                    <a:lumMod val="25000"/>
                  </a:schemeClr>
                </a:solidFill>
              </a:rPr>
              <a:t> in Music</a:t>
            </a:r>
          </a:p>
          <a:p>
            <a:endParaRPr lang="tr-TR" b="1" dirty="0">
              <a:solidFill>
                <a:schemeClr val="accent1">
                  <a:lumMod val="25000"/>
                </a:schemeClr>
              </a:solidFill>
            </a:endParaRPr>
          </a:p>
          <a:p>
            <a:r>
              <a:rPr lang="tr-TR" b="1" dirty="0">
                <a:solidFill>
                  <a:schemeClr val="accent1">
                    <a:lumMod val="25000"/>
                  </a:schemeClr>
                </a:solidFill>
              </a:rPr>
              <a:t>4.Music </a:t>
            </a:r>
            <a:r>
              <a:rPr lang="tr-TR" b="1" dirty="0" err="1">
                <a:solidFill>
                  <a:schemeClr val="accent1">
                    <a:lumMod val="25000"/>
                  </a:schemeClr>
                </a:solidFill>
              </a:rPr>
              <a:t>and</a:t>
            </a:r>
            <a:r>
              <a:rPr lang="tr-TR" b="1" dirty="0">
                <a:solidFill>
                  <a:schemeClr val="accent1">
                    <a:lumMod val="25000"/>
                  </a:schemeClr>
                </a:solidFill>
              </a:rPr>
              <a:t> </a:t>
            </a:r>
            <a:r>
              <a:rPr lang="tr-TR" b="1" dirty="0" err="1">
                <a:solidFill>
                  <a:schemeClr val="accent1">
                    <a:lumMod val="25000"/>
                  </a:schemeClr>
                </a:solidFill>
              </a:rPr>
              <a:t>Emotion</a:t>
            </a:r>
            <a:r>
              <a:rPr lang="tr-TR" b="1" dirty="0">
                <a:solidFill>
                  <a:schemeClr val="accent1">
                    <a:lumMod val="25000"/>
                  </a:schemeClr>
                </a:solidFill>
              </a:rPr>
              <a:t> Analysis</a:t>
            </a:r>
          </a:p>
          <a:p>
            <a:endParaRPr lang="tr-TR" b="1" dirty="0">
              <a:solidFill>
                <a:schemeClr val="accent1">
                  <a:lumMod val="25000"/>
                </a:schemeClr>
              </a:solidFill>
            </a:endParaRPr>
          </a:p>
          <a:p>
            <a:r>
              <a:rPr lang="tr-TR" b="1" dirty="0">
                <a:solidFill>
                  <a:schemeClr val="accent1">
                    <a:lumMod val="25000"/>
                  </a:schemeClr>
                </a:solidFill>
              </a:rPr>
              <a:t>5.Practical Applications </a:t>
            </a:r>
            <a:r>
              <a:rPr lang="tr-TR" b="1" dirty="0" err="1">
                <a:solidFill>
                  <a:schemeClr val="accent1">
                    <a:lumMod val="25000"/>
                  </a:schemeClr>
                </a:solidFill>
              </a:rPr>
              <a:t>and</a:t>
            </a:r>
            <a:r>
              <a:rPr lang="tr-TR" b="1" dirty="0">
                <a:solidFill>
                  <a:schemeClr val="accent1">
                    <a:lumMod val="25000"/>
                  </a:schemeClr>
                </a:solidFill>
              </a:rPr>
              <a:t> </a:t>
            </a:r>
            <a:r>
              <a:rPr lang="tr-TR" b="1" dirty="0" err="1">
                <a:solidFill>
                  <a:schemeClr val="accent1">
                    <a:lumMod val="25000"/>
                  </a:schemeClr>
                </a:solidFill>
              </a:rPr>
              <a:t>Benefits</a:t>
            </a:r>
            <a:r>
              <a:rPr lang="tr-TR" b="1" dirty="0">
                <a:solidFill>
                  <a:schemeClr val="accent1">
                    <a:lumMod val="25000"/>
                  </a:schemeClr>
                </a:solidFill>
              </a:rPr>
              <a:t> of </a:t>
            </a:r>
            <a:r>
              <a:rPr lang="tr-TR" b="1" dirty="0" err="1">
                <a:solidFill>
                  <a:schemeClr val="accent1">
                    <a:lumMod val="25000"/>
                  </a:schemeClr>
                </a:solidFill>
              </a:rPr>
              <a:t>Crowdsourcing</a:t>
            </a:r>
            <a:r>
              <a:rPr lang="tr-TR" b="1" dirty="0">
                <a:solidFill>
                  <a:schemeClr val="accent1">
                    <a:lumMod val="25000"/>
                  </a:schemeClr>
                </a:solidFill>
              </a:rPr>
              <a:t> </a:t>
            </a:r>
            <a:r>
              <a:rPr lang="tr-TR" b="1" dirty="0" err="1">
                <a:solidFill>
                  <a:schemeClr val="accent1">
                    <a:lumMod val="25000"/>
                  </a:schemeClr>
                </a:solidFill>
              </a:rPr>
              <a:t>for</a:t>
            </a:r>
            <a:r>
              <a:rPr lang="tr-TR" b="1" dirty="0">
                <a:solidFill>
                  <a:schemeClr val="accent1">
                    <a:lumMod val="25000"/>
                  </a:schemeClr>
                </a:solidFill>
              </a:rPr>
              <a:t> </a:t>
            </a:r>
            <a:r>
              <a:rPr lang="tr-TR" b="1" dirty="0" err="1">
                <a:solidFill>
                  <a:schemeClr val="accent1">
                    <a:lumMod val="25000"/>
                  </a:schemeClr>
                </a:solidFill>
              </a:rPr>
              <a:t>Our</a:t>
            </a:r>
            <a:r>
              <a:rPr lang="tr-TR" b="1" dirty="0">
                <a:solidFill>
                  <a:schemeClr val="accent1">
                    <a:lumMod val="25000"/>
                  </a:schemeClr>
                </a:solidFill>
              </a:rPr>
              <a:t> Project</a:t>
            </a:r>
          </a:p>
          <a:p>
            <a:endParaRPr lang="tr-TR" b="1" dirty="0">
              <a:solidFill>
                <a:schemeClr val="accent1">
                  <a:lumMod val="25000"/>
                </a:schemeClr>
              </a:solidFill>
            </a:endParaRPr>
          </a:p>
          <a:p>
            <a:r>
              <a:rPr lang="tr-TR" b="1" dirty="0">
                <a:solidFill>
                  <a:schemeClr val="accent1">
                    <a:lumMod val="25000"/>
                  </a:schemeClr>
                </a:solidFill>
              </a:rPr>
              <a:t>6.Gamification </a:t>
            </a:r>
            <a:r>
              <a:rPr lang="tr-TR" b="1" dirty="0" err="1">
                <a:solidFill>
                  <a:schemeClr val="accent1">
                    <a:lumMod val="25000"/>
                  </a:schemeClr>
                </a:solidFill>
              </a:rPr>
              <a:t>for</a:t>
            </a:r>
            <a:r>
              <a:rPr lang="tr-TR" b="1" dirty="0">
                <a:solidFill>
                  <a:schemeClr val="accent1">
                    <a:lumMod val="25000"/>
                  </a:schemeClr>
                </a:solidFill>
              </a:rPr>
              <a:t> </a:t>
            </a:r>
            <a:r>
              <a:rPr lang="tr-TR" b="1" dirty="0" err="1">
                <a:solidFill>
                  <a:schemeClr val="accent1">
                    <a:lumMod val="25000"/>
                  </a:schemeClr>
                </a:solidFill>
              </a:rPr>
              <a:t>Enhanced</a:t>
            </a:r>
            <a:r>
              <a:rPr lang="tr-TR" b="1" dirty="0">
                <a:solidFill>
                  <a:schemeClr val="accent1">
                    <a:lumMod val="25000"/>
                  </a:schemeClr>
                </a:solidFill>
              </a:rPr>
              <a:t> </a:t>
            </a:r>
            <a:r>
              <a:rPr lang="tr-TR" b="1" dirty="0" err="1">
                <a:solidFill>
                  <a:schemeClr val="accent1">
                    <a:lumMod val="25000"/>
                  </a:schemeClr>
                </a:solidFill>
              </a:rPr>
              <a:t>Engagement</a:t>
            </a:r>
            <a:endParaRPr lang="tr-TR" b="1" dirty="0">
              <a:solidFill>
                <a:schemeClr val="accent1">
                  <a:lumMod val="25000"/>
                </a:schemeClr>
              </a:solidFill>
            </a:endParaRPr>
          </a:p>
          <a:p>
            <a:endParaRPr lang="tr-TR" dirty="0"/>
          </a:p>
          <a:p>
            <a:endParaRPr lang="tr-TR" dirty="0"/>
          </a:p>
          <a:p>
            <a:endParaRPr lang="tr-TR" dirty="0"/>
          </a:p>
        </p:txBody>
      </p:sp>
      <p:pic>
        <p:nvPicPr>
          <p:cNvPr id="31" name="Resim 30" descr="grafik, macenta, mor, ekran görüntüsü içeren bir resim&#10;&#10;Açıklama otomatik olarak oluşturuldu">
            <a:extLst>
              <a:ext uri="{FF2B5EF4-FFF2-40B4-BE49-F238E27FC236}">
                <a16:creationId xmlns:a16="http://schemas.microsoft.com/office/drawing/2014/main" id="{8ABED799-C829-36AB-329D-05A551E21222}"/>
              </a:ext>
            </a:extLst>
          </p:cNvPr>
          <p:cNvPicPr>
            <a:picLocks noChangeAspect="1"/>
          </p:cNvPicPr>
          <p:nvPr/>
        </p:nvPicPr>
        <p:blipFill>
          <a:blip r:embed="rId5"/>
          <a:stretch>
            <a:fillRect/>
          </a:stretch>
        </p:blipFill>
        <p:spPr>
          <a:xfrm>
            <a:off x="8472264" y="-7987"/>
            <a:ext cx="3719736" cy="3179931"/>
          </a:xfrm>
          <a:prstGeom prst="rect">
            <a:avLst/>
          </a:prstGeom>
        </p:spPr>
      </p:pic>
      <p:pic>
        <p:nvPicPr>
          <p:cNvPr id="36" name="Resim 35" descr="mor, sanat, macenta, karanlık içeren bir resim&#10;&#10;Açıklama otomatik olarak oluşturuldu">
            <a:extLst>
              <a:ext uri="{FF2B5EF4-FFF2-40B4-BE49-F238E27FC236}">
                <a16:creationId xmlns:a16="http://schemas.microsoft.com/office/drawing/2014/main" id="{49D638C2-9962-F3E4-5F63-82E56450655E}"/>
              </a:ext>
            </a:extLst>
          </p:cNvPr>
          <p:cNvPicPr>
            <a:picLocks noChangeAspect="1"/>
          </p:cNvPicPr>
          <p:nvPr/>
        </p:nvPicPr>
        <p:blipFill>
          <a:blip r:embed="rId6"/>
          <a:stretch>
            <a:fillRect/>
          </a:stretch>
        </p:blipFill>
        <p:spPr>
          <a:xfrm>
            <a:off x="8472264" y="3200916"/>
            <a:ext cx="3719736" cy="3657083"/>
          </a:xfrm>
          <a:prstGeom prst="rect">
            <a:avLst/>
          </a:prstGeom>
        </p:spPr>
      </p:pic>
      <p:pic>
        <p:nvPicPr>
          <p:cNvPr id="5" name="Resim 4" descr="karanlık, renklilik, daire, gece içeren bir resim&#10;&#10;Açıklama otomatik olarak oluşturuldu">
            <a:extLst>
              <a:ext uri="{FF2B5EF4-FFF2-40B4-BE49-F238E27FC236}">
                <a16:creationId xmlns:a16="http://schemas.microsoft.com/office/drawing/2014/main" id="{76F2C634-7175-3290-A231-F593B4022717}"/>
              </a:ext>
            </a:extLst>
          </p:cNvPr>
          <p:cNvPicPr>
            <a:picLocks noChangeAspect="1"/>
          </p:cNvPicPr>
          <p:nvPr/>
        </p:nvPicPr>
        <p:blipFill>
          <a:blip r:embed="rId7"/>
          <a:stretch>
            <a:fillRect/>
          </a:stretch>
        </p:blipFill>
        <p:spPr>
          <a:xfrm>
            <a:off x="6096000" y="1189912"/>
            <a:ext cx="2364468" cy="1616721"/>
          </a:xfrm>
          <a:prstGeom prst="rect">
            <a:avLst/>
          </a:prstGeom>
        </p:spPr>
      </p:pic>
    </p:spTree>
    <p:extLst>
      <p:ext uri="{BB962C8B-B14F-4D97-AF65-F5344CB8AC3E}">
        <p14:creationId xmlns:p14="http://schemas.microsoft.com/office/powerpoint/2010/main" val="3054500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B071DF4C-EB67-6575-7791-C347DD98D341}"/>
              </a:ext>
            </a:extLst>
          </p:cNvPr>
          <p:cNvSpPr>
            <a:spLocks noGrp="1"/>
          </p:cNvSpPr>
          <p:nvPr>
            <p:ph type="ftr" sz="quarter" idx="11"/>
          </p:nvPr>
        </p:nvSpPr>
        <p:spPr>
          <a:xfrm>
            <a:off x="4172683" y="23561"/>
            <a:ext cx="4114800" cy="856526"/>
          </a:xfrm>
        </p:spPr>
        <p:txBody>
          <a:bodyPr rtlCol="0"/>
          <a:lstStyle>
            <a:defPPr>
              <a:defRPr lang="tr-TR"/>
            </a:defPPr>
          </a:lstStyle>
          <a:p>
            <a:r>
              <a:rPr lang="tr-TR" sz="2800" b="1" dirty="0" err="1">
                <a:solidFill>
                  <a:schemeClr val="accent1">
                    <a:lumMod val="25000"/>
                  </a:schemeClr>
                </a:solidFill>
                <a:latin typeface="+mj-lt"/>
                <a:cs typeface="Times New Roman" panose="02020603050405020304" pitchFamily="18" charset="0"/>
              </a:rPr>
              <a:t>Strategy</a:t>
            </a:r>
            <a:endParaRPr lang="tr-TR" sz="1200" b="1" dirty="0">
              <a:solidFill>
                <a:schemeClr val="accent1">
                  <a:lumMod val="25000"/>
                </a:schemeClr>
              </a:solidFill>
              <a:latin typeface="+mj-lt"/>
              <a:cs typeface="Times New Roman" panose="02020603050405020304" pitchFamily="18" charset="0"/>
            </a:endParaRPr>
          </a:p>
          <a:p>
            <a:pPr rtl="0"/>
            <a:endParaRPr lang="tr-TR" dirty="0"/>
          </a:p>
        </p:txBody>
      </p:sp>
      <p:sp>
        <p:nvSpPr>
          <p:cNvPr id="5" name="Slayt Numarası Yer Tutucusu 4">
            <a:extLst>
              <a:ext uri="{FF2B5EF4-FFF2-40B4-BE49-F238E27FC236}">
                <a16:creationId xmlns:a16="http://schemas.microsoft.com/office/drawing/2014/main" id="{FB6BA244-3A6A-5970-796B-08549B1203D3}"/>
              </a:ext>
            </a:extLst>
          </p:cNvPr>
          <p:cNvSpPr>
            <a:spLocks noGrp="1"/>
          </p:cNvSpPr>
          <p:nvPr>
            <p:ph type="sldNum" sz="quarter" idx="12"/>
          </p:nvPr>
        </p:nvSpPr>
        <p:spPr/>
        <p:txBody>
          <a:bodyPr rtlCol="0"/>
          <a:lstStyle>
            <a:defPPr>
              <a:defRPr lang="tr-TR"/>
            </a:defPPr>
          </a:lstStyle>
          <a:p>
            <a:pPr rtl="0"/>
            <a:fld id="{294A09A9-5501-47C1-A89A-A340965A2BE2}" type="slidenum">
              <a:rPr lang="tr-TR" smtClean="0"/>
              <a:pPr rtl="0"/>
              <a:t>6</a:t>
            </a:fld>
            <a:endParaRPr lang="tr-TR"/>
          </a:p>
        </p:txBody>
      </p:sp>
      <p:sp>
        <p:nvSpPr>
          <p:cNvPr id="9" name="İçerik Yer Tutucusu 8">
            <a:extLst>
              <a:ext uri="{FF2B5EF4-FFF2-40B4-BE49-F238E27FC236}">
                <a16:creationId xmlns:a16="http://schemas.microsoft.com/office/drawing/2014/main" id="{12E61D47-FB47-4409-1B32-FDC2994C096B}"/>
              </a:ext>
            </a:extLst>
          </p:cNvPr>
          <p:cNvSpPr>
            <a:spLocks noGrp="1"/>
          </p:cNvSpPr>
          <p:nvPr>
            <p:ph sz="half" idx="2"/>
          </p:nvPr>
        </p:nvSpPr>
        <p:spPr>
          <a:xfrm>
            <a:off x="4943872" y="1279706"/>
            <a:ext cx="6635481" cy="2756920"/>
          </a:xfrm>
        </p:spPr>
        <p:txBody>
          <a:bodyPr/>
          <a:lstStyle/>
          <a:p>
            <a:pPr marL="0" indent="0" algn="ctr">
              <a:buNone/>
            </a:pPr>
            <a:r>
              <a:rPr lang="en-US" sz="2000" b="1" dirty="0"/>
              <a:t>The core strategy of the </a:t>
            </a:r>
            <a:r>
              <a:rPr lang="en-US" sz="2000" b="1" dirty="0" err="1"/>
              <a:t>EmoTagger</a:t>
            </a:r>
            <a:r>
              <a:rPr lang="en-US" sz="2000" b="1" dirty="0"/>
              <a:t> project is to utilize the </a:t>
            </a:r>
            <a:r>
              <a:rPr lang="en-US" sz="2000" b="1" dirty="0">
                <a:solidFill>
                  <a:schemeClr val="accent1">
                    <a:lumMod val="25000"/>
                  </a:schemeClr>
                </a:solidFill>
              </a:rPr>
              <a:t>crowdsourcing</a:t>
            </a:r>
            <a:r>
              <a:rPr lang="en-US" sz="2000" b="1" dirty="0"/>
              <a:t> method, enabling users to tag music files based on their emotional responses. This approach facilitates the collection of diverse emotional interpretations through contributions from a broad user base, thereby creating a rich and culturally deep dataset.</a:t>
            </a:r>
            <a:endParaRPr lang="tr-TR" sz="2000" b="1" dirty="0"/>
          </a:p>
        </p:txBody>
      </p:sp>
      <p:pic>
        <p:nvPicPr>
          <p:cNvPr id="13" name="Resim 12" descr="grafik, karanlık, tasarım içeren bir resim&#10;&#10;Açıklama otomatik olarak oluşturuldu">
            <a:extLst>
              <a:ext uri="{FF2B5EF4-FFF2-40B4-BE49-F238E27FC236}">
                <a16:creationId xmlns:a16="http://schemas.microsoft.com/office/drawing/2014/main" id="{F0B66F55-8D1E-FFA6-8CF2-8437A8750866}"/>
              </a:ext>
            </a:extLst>
          </p:cNvPr>
          <p:cNvPicPr>
            <a:picLocks noChangeAspect="1"/>
          </p:cNvPicPr>
          <p:nvPr/>
        </p:nvPicPr>
        <p:blipFill>
          <a:blip r:embed="rId3"/>
          <a:stretch>
            <a:fillRect/>
          </a:stretch>
        </p:blipFill>
        <p:spPr>
          <a:xfrm rot="19034197">
            <a:off x="-1375648" y="1893152"/>
            <a:ext cx="6604042" cy="4121042"/>
          </a:xfrm>
          <a:prstGeom prst="rect">
            <a:avLst/>
          </a:prstGeom>
        </p:spPr>
      </p:pic>
      <p:pic>
        <p:nvPicPr>
          <p:cNvPr id="11" name="Resim 10">
            <a:extLst>
              <a:ext uri="{FF2B5EF4-FFF2-40B4-BE49-F238E27FC236}">
                <a16:creationId xmlns:a16="http://schemas.microsoft.com/office/drawing/2014/main" id="{6E2ECBC1-77F2-6118-F197-327362F37401}"/>
              </a:ext>
            </a:extLst>
          </p:cNvPr>
          <p:cNvPicPr>
            <a:picLocks noChangeAspect="1"/>
          </p:cNvPicPr>
          <p:nvPr/>
        </p:nvPicPr>
        <p:blipFill>
          <a:blip r:embed="rId4"/>
          <a:stretch>
            <a:fillRect/>
          </a:stretch>
        </p:blipFill>
        <p:spPr>
          <a:xfrm>
            <a:off x="19050" y="23562"/>
            <a:ext cx="4609082" cy="2875990"/>
          </a:xfrm>
          <a:prstGeom prst="rect">
            <a:avLst/>
          </a:prstGeom>
        </p:spPr>
      </p:pic>
      <p:sp>
        <p:nvSpPr>
          <p:cNvPr id="15" name="Metin kutusu 14">
            <a:extLst>
              <a:ext uri="{FF2B5EF4-FFF2-40B4-BE49-F238E27FC236}">
                <a16:creationId xmlns:a16="http://schemas.microsoft.com/office/drawing/2014/main" id="{6CEF13E1-08F1-5531-B67A-E4C4815973F3}"/>
              </a:ext>
            </a:extLst>
          </p:cNvPr>
          <p:cNvSpPr txBox="1"/>
          <p:nvPr/>
        </p:nvSpPr>
        <p:spPr>
          <a:xfrm>
            <a:off x="4943872" y="3692731"/>
            <a:ext cx="7048500" cy="2343655"/>
          </a:xfrm>
          <a:prstGeom prst="rect">
            <a:avLst/>
          </a:prstGeom>
          <a:noFill/>
        </p:spPr>
        <p:txBody>
          <a:bodyPr wrap="square">
            <a:spAutoFit/>
          </a:bodyPr>
          <a:lstStyle/>
          <a:p>
            <a:pPr algn="ctr">
              <a:lnSpc>
                <a:spcPct val="150000"/>
              </a:lnSpc>
            </a:pPr>
            <a:r>
              <a:rPr lang="en-US" sz="2000" b="1" dirty="0"/>
              <a:t>Crowdsourcing relies on users collectively providing data, offering significant advantages in terms of cost-efficiency and speed. The platform aims to boost continuous participation by encouraging users with gamification elements.</a:t>
            </a:r>
            <a:endParaRPr lang="tr-TR" sz="2000" b="1" dirty="0"/>
          </a:p>
        </p:txBody>
      </p:sp>
    </p:spTree>
    <p:extLst>
      <p:ext uri="{BB962C8B-B14F-4D97-AF65-F5344CB8AC3E}">
        <p14:creationId xmlns:p14="http://schemas.microsoft.com/office/powerpoint/2010/main" val="77226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19B727DE-9C16-360C-F34F-96B63BA5504C}"/>
              </a:ext>
            </a:extLst>
          </p:cNvPr>
          <p:cNvSpPr>
            <a:spLocks noGrp="1"/>
          </p:cNvSpPr>
          <p:nvPr>
            <p:ph type="title"/>
          </p:nvPr>
        </p:nvSpPr>
        <p:spPr>
          <a:xfrm>
            <a:off x="3444240" y="2651760"/>
            <a:ext cx="5547360" cy="1580714"/>
          </a:xfrm>
        </p:spPr>
        <p:txBody>
          <a:bodyPr rtlCol="0"/>
          <a:lstStyle>
            <a:defPPr>
              <a:defRPr lang="tr-TR"/>
            </a:defPPr>
          </a:lstStyle>
          <a:p>
            <a:pPr algn="ctr"/>
            <a:r>
              <a:rPr lang="en-US" dirty="0"/>
              <a:t>Music is the most beautiful experience we can have within the realm of mystery. </a:t>
            </a:r>
          </a:p>
        </p:txBody>
      </p:sp>
      <p:sp>
        <p:nvSpPr>
          <p:cNvPr id="11" name="Metin Yer Tutucusu 10">
            <a:extLst>
              <a:ext uri="{FF2B5EF4-FFF2-40B4-BE49-F238E27FC236}">
                <a16:creationId xmlns:a16="http://schemas.microsoft.com/office/drawing/2014/main" id="{838F1D27-7C00-ADDA-3E62-FDBF008D5DDE}"/>
              </a:ext>
            </a:extLst>
          </p:cNvPr>
          <p:cNvSpPr>
            <a:spLocks noGrp="1"/>
          </p:cNvSpPr>
          <p:nvPr>
            <p:ph type="body" sz="quarter" idx="15"/>
          </p:nvPr>
        </p:nvSpPr>
        <p:spPr>
          <a:xfrm>
            <a:off x="9296400" y="3591339"/>
            <a:ext cx="1171575" cy="2387600"/>
          </a:xfrm>
        </p:spPr>
        <p:txBody>
          <a:bodyPr rtlCol="0"/>
          <a:lstStyle>
            <a:defPPr>
              <a:defRPr lang="tr-TR"/>
            </a:defPPr>
          </a:lstStyle>
          <a:p>
            <a:pPr rtl="0"/>
            <a:r>
              <a:rPr lang="tr-TR" dirty="0"/>
              <a:t>”</a:t>
            </a:r>
          </a:p>
        </p:txBody>
      </p:sp>
      <p:sp>
        <p:nvSpPr>
          <p:cNvPr id="10" name="Metin Yer Tutucusu 9">
            <a:extLst>
              <a:ext uri="{FF2B5EF4-FFF2-40B4-BE49-F238E27FC236}">
                <a16:creationId xmlns:a16="http://schemas.microsoft.com/office/drawing/2014/main" id="{65E24183-EEFA-02B9-BFB3-2C57E0B5A3FD}"/>
              </a:ext>
            </a:extLst>
          </p:cNvPr>
          <p:cNvSpPr>
            <a:spLocks noGrp="1"/>
          </p:cNvSpPr>
          <p:nvPr>
            <p:ph type="body" sz="quarter" idx="14"/>
          </p:nvPr>
        </p:nvSpPr>
        <p:spPr>
          <a:xfrm>
            <a:off x="1647825" y="1982216"/>
            <a:ext cx="1171575" cy="2386584"/>
          </a:xfrm>
        </p:spPr>
        <p:txBody>
          <a:bodyPr rtlCol="0"/>
          <a:lstStyle>
            <a:defPPr>
              <a:defRPr lang="tr-TR"/>
            </a:defPPr>
          </a:lstStyle>
          <a:p>
            <a:pPr rtl="0"/>
            <a:r>
              <a:rPr lang="tr-TR" dirty="0"/>
              <a:t>“</a:t>
            </a:r>
          </a:p>
        </p:txBody>
      </p:sp>
      <p:sp>
        <p:nvSpPr>
          <p:cNvPr id="3" name="Metin Yer Tutucusu 2">
            <a:extLst>
              <a:ext uri="{FF2B5EF4-FFF2-40B4-BE49-F238E27FC236}">
                <a16:creationId xmlns:a16="http://schemas.microsoft.com/office/drawing/2014/main" id="{69E2033F-6C89-5E70-706E-1C6F0C03CA9A}"/>
              </a:ext>
            </a:extLst>
          </p:cNvPr>
          <p:cNvSpPr>
            <a:spLocks noGrp="1"/>
          </p:cNvSpPr>
          <p:nvPr>
            <p:ph type="body" sz="quarter" idx="13"/>
          </p:nvPr>
        </p:nvSpPr>
        <p:spPr>
          <a:xfrm>
            <a:off x="7695456" y="4725144"/>
            <a:ext cx="2592288" cy="333945"/>
          </a:xfrm>
        </p:spPr>
        <p:txBody>
          <a:bodyPr/>
          <a:lstStyle/>
          <a:p>
            <a:r>
              <a:rPr lang="en-US" b="1" dirty="0"/>
              <a:t>Albert Einstein</a:t>
            </a:r>
            <a:endParaRPr lang="tr-TR" b="1" dirty="0"/>
          </a:p>
        </p:txBody>
      </p:sp>
      <p:pic>
        <p:nvPicPr>
          <p:cNvPr id="4" name="Resim 3" descr="grafik, yazı tipi, tasarım içeren bir resim&#10;&#10;Açıklama otomatik olarak oluşturuldu">
            <a:extLst>
              <a:ext uri="{FF2B5EF4-FFF2-40B4-BE49-F238E27FC236}">
                <a16:creationId xmlns:a16="http://schemas.microsoft.com/office/drawing/2014/main" id="{354E082A-F3CC-15C8-DADE-7C321E7BE632}"/>
              </a:ext>
            </a:extLst>
          </p:cNvPr>
          <p:cNvPicPr>
            <a:picLocks noChangeAspect="1"/>
          </p:cNvPicPr>
          <p:nvPr/>
        </p:nvPicPr>
        <p:blipFill>
          <a:blip r:embed="rId3"/>
          <a:stretch>
            <a:fillRect/>
          </a:stretch>
        </p:blipFill>
        <p:spPr>
          <a:xfrm>
            <a:off x="8167484" y="-387424"/>
            <a:ext cx="4240520" cy="5682297"/>
          </a:xfrm>
          <a:prstGeom prst="rect">
            <a:avLst/>
          </a:prstGeom>
        </p:spPr>
      </p:pic>
      <p:pic>
        <p:nvPicPr>
          <p:cNvPr id="7" name="Resim 6" descr="grafik, yazı tipi, tasarım içeren bir resim&#10;&#10;Açıklama otomatik olarak oluşturuldu">
            <a:extLst>
              <a:ext uri="{FF2B5EF4-FFF2-40B4-BE49-F238E27FC236}">
                <a16:creationId xmlns:a16="http://schemas.microsoft.com/office/drawing/2014/main" id="{E3220300-9A09-2980-59BD-1B7EF9AD16A4}"/>
              </a:ext>
            </a:extLst>
          </p:cNvPr>
          <p:cNvPicPr>
            <a:picLocks noChangeAspect="1"/>
          </p:cNvPicPr>
          <p:nvPr/>
        </p:nvPicPr>
        <p:blipFill>
          <a:blip r:embed="rId3"/>
          <a:stretch>
            <a:fillRect/>
          </a:stretch>
        </p:blipFill>
        <p:spPr>
          <a:xfrm>
            <a:off x="945071" y="-675456"/>
            <a:ext cx="3295971" cy="4416601"/>
          </a:xfrm>
          <a:prstGeom prst="rect">
            <a:avLst/>
          </a:prstGeom>
        </p:spPr>
      </p:pic>
    </p:spTree>
    <p:extLst>
      <p:ext uri="{BB962C8B-B14F-4D97-AF65-F5344CB8AC3E}">
        <p14:creationId xmlns:p14="http://schemas.microsoft.com/office/powerpoint/2010/main" val="2113713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A6913D-7428-A495-4A17-282428B358B4}"/>
              </a:ext>
            </a:extLst>
          </p:cNvPr>
          <p:cNvSpPr>
            <a:spLocks noGrp="1"/>
          </p:cNvSpPr>
          <p:nvPr>
            <p:ph type="title"/>
          </p:nvPr>
        </p:nvSpPr>
        <p:spPr>
          <a:xfrm>
            <a:off x="3323692" y="332656"/>
            <a:ext cx="7958556" cy="1580714"/>
          </a:xfrm>
        </p:spPr>
        <p:txBody>
          <a:bodyPr/>
          <a:lstStyle/>
          <a:p>
            <a:pPr algn="ctr"/>
            <a:r>
              <a:rPr lang="en-US" dirty="0">
                <a:solidFill>
                  <a:schemeClr val="accent1">
                    <a:lumMod val="25000"/>
                  </a:schemeClr>
                </a:solidFill>
              </a:rPr>
              <a:t>Future Benefits and Importance of Crowdsourcing</a:t>
            </a:r>
            <a:endParaRPr lang="tr-TR" dirty="0">
              <a:solidFill>
                <a:schemeClr val="accent1">
                  <a:lumMod val="25000"/>
                </a:schemeClr>
              </a:solidFill>
            </a:endParaRPr>
          </a:p>
        </p:txBody>
      </p:sp>
      <p:sp>
        <p:nvSpPr>
          <p:cNvPr id="3" name="Metin Yer Tutucusu 2">
            <a:extLst>
              <a:ext uri="{FF2B5EF4-FFF2-40B4-BE49-F238E27FC236}">
                <a16:creationId xmlns:a16="http://schemas.microsoft.com/office/drawing/2014/main" id="{FA1B106A-3B0D-A50F-FE40-27E5A298E8F4}"/>
              </a:ext>
            </a:extLst>
          </p:cNvPr>
          <p:cNvSpPr>
            <a:spLocks noGrp="1"/>
          </p:cNvSpPr>
          <p:nvPr>
            <p:ph type="body" sz="quarter" idx="13"/>
          </p:nvPr>
        </p:nvSpPr>
        <p:spPr>
          <a:xfrm>
            <a:off x="2927648" y="1700808"/>
            <a:ext cx="8750644" cy="3888432"/>
          </a:xfrm>
        </p:spPr>
        <p:txBody>
          <a:bodyPr/>
          <a:lstStyle/>
          <a:p>
            <a:pPr algn="ctr"/>
            <a:r>
              <a:rPr lang="en-US" b="1" dirty="0"/>
              <a:t>Advancements in Music Therapy and Psychology</a:t>
            </a:r>
            <a:br>
              <a:rPr lang="en-US" dirty="0"/>
            </a:br>
            <a:r>
              <a:rPr lang="en-US" dirty="0"/>
              <a:t>The comprehensive emotion-labeled dataset will support research in music therapy and psychology, enabling deeper exploration of how specific music genres reduce stress, boost motivation, or promote emotional balance.</a:t>
            </a:r>
          </a:p>
          <a:p>
            <a:pPr algn="ctr"/>
            <a:r>
              <a:rPr lang="en-US" b="1" dirty="0"/>
              <a:t>Personalized Music Recommendation Systems</a:t>
            </a:r>
            <a:br>
              <a:rPr lang="en-US" dirty="0"/>
            </a:br>
            <a:r>
              <a:rPr lang="en-US" dirty="0"/>
              <a:t>By analyzing users' emotion-based reactions, more accurate and personalized music recommendation systems can be developed, enhancing user experience and offering innovative solutions for the music industry.</a:t>
            </a:r>
          </a:p>
          <a:p>
            <a:pPr algn="ctr"/>
            <a:r>
              <a:rPr lang="en-US" b="1" dirty="0"/>
              <a:t>Training Data for AI and Data Science</a:t>
            </a:r>
            <a:br>
              <a:rPr lang="en-US" dirty="0"/>
            </a:br>
            <a:r>
              <a:rPr lang="en-US" dirty="0"/>
              <a:t>The diverse dataset collected through crowdsourcing will serve as valuable training material for AI and machine learning models, enabling more advanced emotional analysis and a deeper understanding of the connection between music and emotions.</a:t>
            </a:r>
          </a:p>
          <a:p>
            <a:endParaRPr lang="tr-TR" dirty="0"/>
          </a:p>
        </p:txBody>
      </p:sp>
      <p:pic>
        <p:nvPicPr>
          <p:cNvPr id="10" name="Resim 9" descr="ekran görüntüsü, grafik, yazı tipi, grafik tasarım içeren bir resim&#10;&#10;Açıklama otomatik olarak oluşturuldu">
            <a:extLst>
              <a:ext uri="{FF2B5EF4-FFF2-40B4-BE49-F238E27FC236}">
                <a16:creationId xmlns:a16="http://schemas.microsoft.com/office/drawing/2014/main" id="{D77E210E-7718-8ABD-2D79-8734883EA2DB}"/>
              </a:ext>
            </a:extLst>
          </p:cNvPr>
          <p:cNvPicPr>
            <a:picLocks noChangeAspect="1"/>
          </p:cNvPicPr>
          <p:nvPr/>
        </p:nvPicPr>
        <p:blipFill>
          <a:blip r:embed="rId2"/>
          <a:stretch>
            <a:fillRect/>
          </a:stretch>
        </p:blipFill>
        <p:spPr>
          <a:xfrm>
            <a:off x="-240704" y="5036645"/>
            <a:ext cx="3865612" cy="1932806"/>
          </a:xfrm>
          <a:prstGeom prst="rect">
            <a:avLst/>
          </a:prstGeom>
        </p:spPr>
      </p:pic>
      <p:pic>
        <p:nvPicPr>
          <p:cNvPr id="14" name="Resim 13" descr="kırpıntı çizim, grafik, çizgi film, sanat içeren bir resim&#10;&#10;Açıklama otomatik olarak oluşturuldu">
            <a:extLst>
              <a:ext uri="{FF2B5EF4-FFF2-40B4-BE49-F238E27FC236}">
                <a16:creationId xmlns:a16="http://schemas.microsoft.com/office/drawing/2014/main" id="{A94B85DC-9D34-D978-A564-816776DF0036}"/>
              </a:ext>
            </a:extLst>
          </p:cNvPr>
          <p:cNvPicPr>
            <a:picLocks noChangeAspect="1"/>
          </p:cNvPicPr>
          <p:nvPr/>
        </p:nvPicPr>
        <p:blipFill>
          <a:blip r:embed="rId3"/>
          <a:stretch>
            <a:fillRect/>
          </a:stretch>
        </p:blipFill>
        <p:spPr>
          <a:xfrm>
            <a:off x="119336" y="3284984"/>
            <a:ext cx="2616190" cy="2119114"/>
          </a:xfrm>
          <a:prstGeom prst="rect">
            <a:avLst/>
          </a:prstGeom>
        </p:spPr>
      </p:pic>
      <p:pic>
        <p:nvPicPr>
          <p:cNvPr id="16" name="Resim 15" descr="çizgi film, kırpıntı çizim, sanat içeren bir resim&#10;&#10;Açıklama otomatik olarak oluşturuldu">
            <a:extLst>
              <a:ext uri="{FF2B5EF4-FFF2-40B4-BE49-F238E27FC236}">
                <a16:creationId xmlns:a16="http://schemas.microsoft.com/office/drawing/2014/main" id="{C52860F8-8033-0C3D-28FA-BF85564BA811}"/>
              </a:ext>
            </a:extLst>
          </p:cNvPr>
          <p:cNvPicPr>
            <a:picLocks noChangeAspect="1"/>
          </p:cNvPicPr>
          <p:nvPr/>
        </p:nvPicPr>
        <p:blipFill>
          <a:blip r:embed="rId4"/>
          <a:stretch>
            <a:fillRect/>
          </a:stretch>
        </p:blipFill>
        <p:spPr>
          <a:xfrm>
            <a:off x="646462" y="332656"/>
            <a:ext cx="2677230" cy="2677230"/>
          </a:xfrm>
          <a:prstGeom prst="rect">
            <a:avLst/>
          </a:prstGeom>
        </p:spPr>
      </p:pic>
    </p:spTree>
    <p:extLst>
      <p:ext uri="{BB962C8B-B14F-4D97-AF65-F5344CB8AC3E}">
        <p14:creationId xmlns:p14="http://schemas.microsoft.com/office/powerpoint/2010/main" val="2602340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renklilik, mavi, noel ağacı, bulanıklık içeren bir resim&#10;&#10;Açıklama otomatik olarak oluşturuldu">
            <a:extLst>
              <a:ext uri="{FF2B5EF4-FFF2-40B4-BE49-F238E27FC236}">
                <a16:creationId xmlns:a16="http://schemas.microsoft.com/office/drawing/2014/main" id="{41E7020C-D5CB-A327-2049-C81FE7F32F93}"/>
              </a:ext>
            </a:extLst>
          </p:cNvPr>
          <p:cNvPicPr>
            <a:picLocks noChangeAspect="1"/>
          </p:cNvPicPr>
          <p:nvPr/>
        </p:nvPicPr>
        <p:blipFill>
          <a:blip r:embed="rId2"/>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9461A3B7-8C8B-F473-B390-2F0EC0F6FF76}"/>
              </a:ext>
            </a:extLst>
          </p:cNvPr>
          <p:cNvSpPr>
            <a:spLocks noGrp="1"/>
          </p:cNvSpPr>
          <p:nvPr>
            <p:ph type="title"/>
          </p:nvPr>
        </p:nvSpPr>
        <p:spPr>
          <a:xfrm>
            <a:off x="407368" y="1628800"/>
            <a:ext cx="6408712" cy="4392488"/>
          </a:xfrm>
        </p:spPr>
        <p:txBody>
          <a:bodyPr/>
          <a:lstStyle/>
          <a:p>
            <a:pPr algn="ctr"/>
            <a:r>
              <a:rPr lang="en-US" sz="2400" dirty="0">
                <a:solidFill>
                  <a:schemeClr val="accent1">
                    <a:lumMod val="90000"/>
                  </a:schemeClr>
                </a:solidFill>
              </a:rPr>
              <a:t>Vision</a:t>
            </a:r>
            <a:br>
              <a:rPr lang="tr-TR" sz="2400" dirty="0">
                <a:solidFill>
                  <a:schemeClr val="bg1"/>
                </a:solidFill>
              </a:rPr>
            </a:br>
            <a:br>
              <a:rPr lang="en-US" sz="2400" dirty="0">
                <a:solidFill>
                  <a:schemeClr val="bg1"/>
                </a:solidFill>
              </a:rPr>
            </a:br>
            <a:r>
              <a:rPr lang="en-US" sz="2400" dirty="0">
                <a:solidFill>
                  <a:schemeClr val="bg1"/>
                </a:solidFill>
              </a:rPr>
              <a:t>"To revolutionize the way people connect with music by creating a dynamic platform that bridges emotional expression and musical discovery, fostering deeper understanding and appreciation of the emotional impact of music."</a:t>
            </a:r>
            <a:br>
              <a:rPr lang="en-US" sz="2400" dirty="0"/>
            </a:br>
            <a:br>
              <a:rPr lang="en-US" sz="2400" dirty="0"/>
            </a:br>
            <a:endParaRPr lang="tr-TR" sz="2400" dirty="0"/>
          </a:p>
        </p:txBody>
      </p:sp>
    </p:spTree>
    <p:extLst>
      <p:ext uri="{BB962C8B-B14F-4D97-AF65-F5344CB8AC3E}">
        <p14:creationId xmlns:p14="http://schemas.microsoft.com/office/powerpoint/2010/main" val="2715295519"/>
      </p:ext>
    </p:extLst>
  </p:cSld>
  <p:clrMapOvr>
    <a:masterClrMapping/>
  </p:clrMapOvr>
</p:sld>
</file>

<file path=ppt/theme/theme1.xml><?xml version="1.0" encoding="utf-8"?>
<a:theme xmlns:a="http://schemas.openxmlformats.org/drawingml/2006/main" name="Ofis Teması">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1593_TF34316244_Win32" id="{02E7C868-959D-4367-8F2B-411A6426B0CA}" vid="{9513884B-5608-4413-9B68-70C60F1EF058}"/>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21B937-7172-47A3-B8EF-010B04CBBB90}">
  <ds:schemaRefs>
    <ds:schemaRef ds:uri="http://schemas.microsoft.com/sharepoint/v3/contenttype/forms"/>
  </ds:schemaRefs>
</ds:datastoreItem>
</file>

<file path=customXml/itemProps3.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Damlacık tasarımı</Template>
  <TotalTime>0</TotalTime>
  <Words>954</Words>
  <Application>Microsoft Office PowerPoint</Application>
  <PresentationFormat>Geniş ekran</PresentationFormat>
  <Paragraphs>119</Paragraphs>
  <Slides>28</Slides>
  <Notes>12</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28</vt:i4>
      </vt:variant>
    </vt:vector>
  </HeadingPairs>
  <TitlesOfParts>
    <vt:vector size="35" baseType="lpstr">
      <vt:lpstr>Aharoni</vt:lpstr>
      <vt:lpstr>Arial</vt:lpstr>
      <vt:lpstr>Berlin Sans FB Demi</vt:lpstr>
      <vt:lpstr>Calibri</vt:lpstr>
      <vt:lpstr>Cambria</vt:lpstr>
      <vt:lpstr>Times New Roman</vt:lpstr>
      <vt:lpstr>Ofis Teması</vt:lpstr>
      <vt:lpstr>PowerPoint Sunusu</vt:lpstr>
      <vt:lpstr>Content of the Presentation</vt:lpstr>
      <vt:lpstr>PowerPoint Sunusu</vt:lpstr>
      <vt:lpstr>PowerPoint Sunusu</vt:lpstr>
      <vt:lpstr>PowerPoint Sunusu</vt:lpstr>
      <vt:lpstr>PowerPoint Sunusu</vt:lpstr>
      <vt:lpstr>Music is the most beautiful experience we can have within the realm of mystery. </vt:lpstr>
      <vt:lpstr>Future Benefits and Importance of Crowdsourcing</vt:lpstr>
      <vt:lpstr>Vision  "To revolutionize the way people connect with music by creating a dynamic platform that bridges emotional expression and musical discovery, fostering deeper understanding and appreciation of the emotional impact of music."  </vt:lpstr>
      <vt:lpstr>Purpose</vt:lpstr>
      <vt:lpstr>Technology Stack and Development Environment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Selin Uzunoğlu</dc:creator>
  <cp:lastModifiedBy>Selin Uzunoğlu</cp:lastModifiedBy>
  <cp:revision>13</cp:revision>
  <dcterms:created xsi:type="dcterms:W3CDTF">2025-01-05T21:14:45Z</dcterms:created>
  <dcterms:modified xsi:type="dcterms:W3CDTF">2025-01-15T19:30:10Z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